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61" r:id="rId6"/>
    <p:sldId id="262" r:id="rId7"/>
    <p:sldId id="258" r:id="rId8"/>
    <p:sldId id="259"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45FD7783-576F-4AB5-8638-79B09B0E9CEC}" type="datetimeFigureOut">
              <a:rPr lang="es-ES" smtClean="0"/>
              <a:t>05/11/2014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994367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5FD7783-576F-4AB5-8638-79B09B0E9CEC}" type="datetimeFigureOut">
              <a:rPr lang="es-ES" smtClean="0"/>
              <a:t>05/11/2014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218541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5FD7783-576F-4AB5-8638-79B09B0E9CEC}" type="datetimeFigureOut">
              <a:rPr lang="es-ES" smtClean="0"/>
              <a:t>05/11/2014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1158962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45FD7783-576F-4AB5-8638-79B09B0E9CEC}" type="datetimeFigureOut">
              <a:rPr lang="es-ES" smtClean="0"/>
              <a:t>05/11/2014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142126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5FD7783-576F-4AB5-8638-79B09B0E9CEC}" type="datetimeFigureOut">
              <a:rPr lang="es-ES" smtClean="0"/>
              <a:t>05/11/2014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591336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45FD7783-576F-4AB5-8638-79B09B0E9CEC}" type="datetimeFigureOut">
              <a:rPr lang="es-ES" smtClean="0"/>
              <a:t>05/11/2014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783351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45FD7783-576F-4AB5-8638-79B09B0E9CEC}" type="datetimeFigureOut">
              <a:rPr lang="es-ES" smtClean="0"/>
              <a:t>05/11/2014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309742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45FD7783-576F-4AB5-8638-79B09B0E9CEC}" type="datetimeFigureOut">
              <a:rPr lang="es-ES" smtClean="0"/>
              <a:t>05/11/2014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244845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5FD7783-576F-4AB5-8638-79B09B0E9CEC}" type="datetimeFigureOut">
              <a:rPr lang="es-ES" smtClean="0"/>
              <a:t>05/11/2014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1409596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5FD7783-576F-4AB5-8638-79B09B0E9CEC}" type="datetimeFigureOut">
              <a:rPr lang="es-ES" smtClean="0"/>
              <a:t>05/11/2014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4050490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5FD7783-576F-4AB5-8638-79B09B0E9CEC}" type="datetimeFigureOut">
              <a:rPr lang="es-ES" smtClean="0"/>
              <a:t>05/11/2014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F027101-65BC-4B53-A649-4E904876ABF4}" type="slidenum">
              <a:rPr lang="es-ES" smtClean="0"/>
              <a:t>‹Nº›</a:t>
            </a:fld>
            <a:endParaRPr lang="es-ES"/>
          </a:p>
        </p:txBody>
      </p:sp>
    </p:spTree>
    <p:extLst>
      <p:ext uri="{BB962C8B-B14F-4D97-AF65-F5344CB8AC3E}">
        <p14:creationId xmlns:p14="http://schemas.microsoft.com/office/powerpoint/2010/main" val="2573985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D7783-576F-4AB5-8638-79B09B0E9CEC}" type="datetimeFigureOut">
              <a:rPr lang="es-ES" smtClean="0"/>
              <a:t>05/11/2014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027101-65BC-4B53-A649-4E904876ABF4}" type="slidenum">
              <a:rPr lang="es-ES" smtClean="0"/>
              <a:t>‹Nº›</a:t>
            </a:fld>
            <a:endParaRPr lang="es-ES"/>
          </a:p>
        </p:txBody>
      </p:sp>
    </p:spTree>
    <p:extLst>
      <p:ext uri="{BB962C8B-B14F-4D97-AF65-F5344CB8AC3E}">
        <p14:creationId xmlns:p14="http://schemas.microsoft.com/office/powerpoint/2010/main" val="2026881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 Id="rId9" Type="http://schemas.openxmlformats.org/officeDocument/2006/relationships/hyperlink" Target="file:///C:\Users\MARI%20Y%20JESUS\Documents\ACTIVIDAD%202-5%20TABLAS.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s.wikipedia.org/wiki/Teclado_de_ordenador" TargetMode="Externa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2.xml"/><Relationship Id="rId5" Type="http://schemas.openxmlformats.org/officeDocument/2006/relationships/image" Target="../media/image4.jpeg"/><Relationship Id="rId4" Type="http://schemas.openxmlformats.org/officeDocument/2006/relationships/hyperlink" Target="http://es.wikipedia.org/wiki/Cursor_(inform%C3%A1tica)"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es.wikipedia.org/wiki/Microsoft_Word" TargetMode="External"/><Relationship Id="rId13" Type="http://schemas.openxmlformats.org/officeDocument/2006/relationships/hyperlink" Target="http://es.wikipedia.org/wiki/PowerPoint" TargetMode="External"/><Relationship Id="rId3" Type="http://schemas.openxmlformats.org/officeDocument/2006/relationships/hyperlink" Target="http://es.wikipedia.org/wiki/Inform%C3%A1tica" TargetMode="External"/><Relationship Id="rId7" Type="http://schemas.openxmlformats.org/officeDocument/2006/relationships/hyperlink" Target="http://es.wikipedia.org/wiki/AutoCAD" TargetMode="External"/><Relationship Id="rId12" Type="http://schemas.openxmlformats.org/officeDocument/2006/relationships/hyperlink" Target="http://es.wikipedia.org/wiki/Administrador_de_archivos" TargetMode="External"/><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es.wikipedia.org/wiki/Sistema_operativo" TargetMode="External"/><Relationship Id="rId11" Type="http://schemas.openxmlformats.org/officeDocument/2006/relationships/hyperlink" Target="http://es.wikipedia.org/wiki/Explorador_de_Windows" TargetMode="External"/><Relationship Id="rId5" Type="http://schemas.openxmlformats.org/officeDocument/2006/relationships/hyperlink" Target="http://es.wikipedia.org/wiki/Ordenador" TargetMode="External"/><Relationship Id="rId15" Type="http://schemas.openxmlformats.org/officeDocument/2006/relationships/slide" Target="slide2.xml"/><Relationship Id="rId10" Type="http://schemas.openxmlformats.org/officeDocument/2006/relationships/hyperlink" Target="http://es.wikipedia.org/wiki/Firefox" TargetMode="External"/><Relationship Id="rId4" Type="http://schemas.openxmlformats.org/officeDocument/2006/relationships/hyperlink" Target="http://es.wikipedia.org/wiki/Teclado_(inform%C3%A1tica)" TargetMode="External"/><Relationship Id="rId9" Type="http://schemas.openxmlformats.org/officeDocument/2006/relationships/hyperlink" Target="http://es.wikipedia.org/wiki/Microsoft_Excel" TargetMode="External"/><Relationship Id="rId14" Type="http://schemas.openxmlformats.org/officeDocument/2006/relationships/hyperlink" Target="http://es.wikipedia.org/wiki/Navegador_web"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s.wikipedia.org/wiki/Mozilla_Firefox" TargetMode="External"/><Relationship Id="rId3" Type="http://schemas.openxmlformats.org/officeDocument/2006/relationships/hyperlink" Target="http://es.wikipedia.org/wiki/Robert_William_Bemer" TargetMode="External"/><Relationship Id="rId7" Type="http://schemas.openxmlformats.org/officeDocument/2006/relationships/hyperlink" Target="http://es.wikipedia.org/wiki/Internet_Explorer" TargetMode="Externa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hyperlink" Target="http://es.wikipedia.org/wiki/Microsoft_Windows" TargetMode="External"/><Relationship Id="rId11" Type="http://schemas.openxmlformats.org/officeDocument/2006/relationships/slide" Target="slide2.xml"/><Relationship Id="rId5" Type="http://schemas.openxmlformats.org/officeDocument/2006/relationships/hyperlink" Target="http://es.wikipedia.org/wiki/Car%C3%A1cter_(inform%C3%A1tica)" TargetMode="External"/><Relationship Id="rId10" Type="http://schemas.openxmlformats.org/officeDocument/2006/relationships/image" Target="../media/image10.png"/><Relationship Id="rId4" Type="http://schemas.openxmlformats.org/officeDocument/2006/relationships/hyperlink" Target="http://es.wikipedia.org/wiki/ASCII" TargetMode="External"/><Relationship Id="rId9" Type="http://schemas.openxmlformats.org/officeDocument/2006/relationships/hyperlink" Target="http://es.wikipedia.org/wiki/Unico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http://data1.whicdn.com/images/145325240/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664"/>
            <a:ext cx="12192000" cy="6852335"/>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0" y="1"/>
            <a:ext cx="64194261" cy="6740307"/>
          </a:xfrm>
          <a:prstGeom prst="rect">
            <a:avLst/>
          </a:prstGeom>
          <a:noFill/>
        </p:spPr>
        <p:txBody>
          <a:bodyPr wrap="square" lIns="91440" tIns="45720" rIns="91440" bIns="45720">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Colegio de Bachilleres </a:t>
            </a:r>
            <a:b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b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Plantel No. 20 Del Valle</a:t>
            </a:r>
            <a:b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b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“Matías Romero”</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Nombre: Jesus Alejandro Sánchez Marín</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Materia: Tecnología de la Información y Comunicación I (TIC)</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Grupo: 101</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 De maquina: 22 </a:t>
            </a:r>
          </a:p>
          <a:p>
            <a:pPr algn="ctr"/>
            <a:endParaRPr lang="es-ES"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
        <p:nvSpPr>
          <p:cNvPr id="6" name="Rectángulo 5"/>
          <p:cNvSpPr/>
          <p:nvPr/>
        </p:nvSpPr>
        <p:spPr>
          <a:xfrm>
            <a:off x="0" y="2"/>
            <a:ext cx="12192000" cy="6740307"/>
          </a:xfrm>
          <a:prstGeom prst="rect">
            <a:avLst/>
          </a:prstGeom>
        </p:spPr>
        <p:txBody>
          <a:bodyPr wrap="square">
            <a:spAutoFit/>
          </a:bodyPr>
          <a:lstStyle/>
          <a:p>
            <a:pPr algn="ct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Colegio de Bachilleres </a:t>
            </a:r>
            <a:b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b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Plantel No. 20 Del Valle</a:t>
            </a:r>
            <a:b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br>
            <a:r>
              <a:rPr lang="es-ES"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“Matías Romero”</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Nombre: Jesus Alejandro Sánchez Marín</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Materia: Tecnología de la Información y Comunicación I (TIC)</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Grupo: 101</a:t>
            </a:r>
          </a:p>
          <a:p>
            <a:pPr algn="ctr"/>
            <a:r>
              <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No. De maquina: 22 </a:t>
            </a:r>
            <a:endParaRPr lang="es-ES"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61967148"/>
      </p:ext>
    </p:extLst>
  </p:cSld>
  <p:clrMapOvr>
    <a:masterClrMapping/>
  </p:clrMapOvr>
  <mc:AlternateContent xmlns:mc="http://schemas.openxmlformats.org/markup-compatibility/2006">
    <mc:Choice xmlns:p14="http://schemas.microsoft.com/office/powerpoint/2010/main" Requires="p14">
      <p:transition spd="slow" p14:dur="225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ircle(in)">
                                      <p:cBhvr>
                                        <p:cTn id="12" dur="2000"/>
                                        <p:tgtEl>
                                          <p:spTgt spid="6">
                                            <p:txEl>
                                              <p:pRg st="1" end="1"/>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circle(in)">
                                      <p:cBhvr>
                                        <p:cTn id="15" dur="2000"/>
                                        <p:tgtEl>
                                          <p:spTgt spid="6">
                                            <p:txEl>
                                              <p:pRg st="2" end="2"/>
                                            </p:txEl>
                                          </p:spTgt>
                                        </p:tgtEl>
                                      </p:cBhvr>
                                    </p:animEffect>
                                  </p:childTnLst>
                                </p:cTn>
                              </p:par>
                              <p:par>
                                <p:cTn id="16" presetID="6" presetClass="entr" presetSubtype="16" fill="hold" nodeType="with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circle(in)">
                                      <p:cBhvr>
                                        <p:cTn id="18" dur="2000"/>
                                        <p:tgtEl>
                                          <p:spTgt spid="6">
                                            <p:txEl>
                                              <p:pRg st="3" end="3"/>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circle(in)">
                                      <p:cBhvr>
                                        <p:cTn id="21"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data1.whicdn.com/images/145227829/thum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0" y="0"/>
            <a:ext cx="12192000" cy="12311063"/>
          </a:xfrm>
          <a:prstGeom prst="rect">
            <a:avLst/>
          </a:prstGeom>
          <a:noFill/>
        </p:spPr>
        <p:txBody>
          <a:bodyPr wrap="square" lIns="91440" tIns="45720" rIns="91440" bIns="45720">
            <a:spAutoFit/>
          </a:bodyPr>
          <a:lstStyle/>
          <a:p>
            <a:pPr algn="ctr"/>
            <a:endParaRPr lang="es-ES" sz="36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3" action="ppaction://hlinksldjump"/>
            </a:endParaRPr>
          </a:p>
          <a:p>
            <a:pPr algn="ctr"/>
            <a:r>
              <a:rPr lang="es-ES" sz="50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3" action="ppaction://hlinksldjump"/>
              </a:rPr>
              <a:t>*¿Para que nos sirve las teclas de navegación?</a:t>
            </a:r>
            <a:endParaRPr lang="es-ES" sz="50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endParaRPr>
          </a:p>
          <a:p>
            <a:pPr algn="ctr"/>
            <a:r>
              <a:rPr lang="es-ES" sz="50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4" action="ppaction://hlinksldjump"/>
              </a:rPr>
              <a:t>*Teclado alfanumérico</a:t>
            </a:r>
          </a:p>
          <a:p>
            <a:pPr algn="ctr"/>
            <a:r>
              <a:rPr lang="es-ES" sz="50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5" action="ppaction://hlinksldjump"/>
              </a:rPr>
              <a:t>*Teclado numérico  </a:t>
            </a:r>
            <a:r>
              <a:rPr lang="es-ES" sz="5000" b="1" cap="none" spc="0"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rPr>
              <a:t>          </a:t>
            </a:r>
          </a:p>
          <a:p>
            <a:pPr algn="ct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6" action="ppaction://hlinksldjump"/>
              </a:rPr>
              <a:t>               *Teclas de función</a:t>
            </a: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rPr>
              <a:t>              </a:t>
            </a:r>
            <a:r>
              <a:rPr lang="es-ES" sz="66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 action="ppaction://hlinkshowjump?jump=endshow"/>
              </a:rPr>
              <a:t>FIN</a:t>
            </a:r>
            <a:endParaRPr lang="es-ES" sz="66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endParaRPr>
          </a:p>
          <a:p>
            <a:pPr algn="ct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7" action="ppaction://hlinksldjump"/>
              </a:rPr>
              <a:t>*Teclas especiales</a:t>
            </a:r>
            <a:endPar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endParaRPr>
          </a:p>
          <a:p>
            <a:pPr algn="ct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8" action="ppaction://hlinksldjump"/>
              </a:rPr>
              <a:t>*Tecla escape (</a:t>
            </a:r>
            <a:r>
              <a:rPr lang="es-ES" sz="5000" b="1" dirty="0" err="1"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8" action="ppaction://hlinksldjump"/>
              </a:rPr>
              <a:t>Esc</a:t>
            </a: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8" action="ppaction://hlinksldjump"/>
              </a:rPr>
              <a:t>)</a:t>
            </a: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 action="ppaction://noaction"/>
              </a:rPr>
              <a:t> </a:t>
            </a:r>
          </a:p>
          <a:p>
            <a:pPr algn="ctr"/>
            <a:r>
              <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9" action="ppaction://hlinkfile"/>
              </a:rPr>
              <a:t>*Tabla de </a:t>
            </a:r>
            <a:r>
              <a:rPr lang="es-ES" sz="5000" b="1" dirty="0" err="1"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9" action="ppaction://hlinkfile"/>
              </a:rPr>
              <a:t>work</a:t>
            </a:r>
            <a:endParaRPr lang="es-ES" sz="5000" b="1" dirty="0" smtClean="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endParaRPr>
          </a:p>
          <a:p>
            <a:pPr algn="ctr"/>
            <a:endParaRPr lang="es-ES" sz="3600" b="1" dirty="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endParaRPr>
          </a:p>
          <a:p>
            <a:pPr algn="ctr"/>
            <a:endParaRPr lang="es-ES" sz="3600" b="1" dirty="0">
              <a:ln w="12700">
                <a:solidFill>
                  <a:schemeClr val="accent1">
                    <a:lumMod val="20000"/>
                    <a:lumOff val="80000"/>
                  </a:schemeClr>
                </a:solidFill>
                <a:prstDash val="solid"/>
              </a:ln>
              <a:solidFill>
                <a:schemeClr val="accent2"/>
              </a:solidFill>
              <a:effectLst>
                <a:glow rad="63500">
                  <a:schemeClr val="accent2">
                    <a:satMod val="175000"/>
                    <a:alpha val="40000"/>
                  </a:schemeClr>
                </a:glow>
                <a:outerShdw dist="38100" dir="2640000" algn="bl" rotWithShape="0">
                  <a:schemeClr val="tx2">
                    <a:lumMod val="75000"/>
                  </a:schemeClr>
                </a:outerShdw>
              </a:effectLst>
              <a:hlinkClick r:id="rId8" action="ppaction://hlinksldjump"/>
            </a:endParaRPr>
          </a:p>
          <a:p>
            <a:pPr algn="ctr"/>
            <a:endParaRPr lang="es-ES" sz="5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a:p>
            <a:pPr algn="ctr"/>
            <a:endParaRPr lang="es-E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a:p>
            <a:pPr algn="ctr"/>
            <a:endParaRPr lang="es-ES" sz="5400" b="1" cap="none" spc="0"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a:p>
            <a:pPr algn="ctr"/>
            <a:endParaRPr lang="es-E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a:p>
            <a:pPr algn="ctr"/>
            <a:endParaRPr lang="es-ES"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endParaRPr>
          </a:p>
        </p:txBody>
      </p:sp>
    </p:spTree>
    <p:extLst>
      <p:ext uri="{BB962C8B-B14F-4D97-AF65-F5344CB8AC3E}">
        <p14:creationId xmlns:p14="http://schemas.microsoft.com/office/powerpoint/2010/main" val="314554779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down)">
                                      <p:cBhvr>
                                        <p:cTn id="7" dur="652">
                                          <p:stCondLst>
                                            <p:cond delay="0"/>
                                          </p:stCondLst>
                                        </p:cTn>
                                        <p:tgtEl>
                                          <p:spTgt spid="4">
                                            <p:txEl>
                                              <p:pRg st="1" end="1"/>
                                            </p:txEl>
                                          </p:spTgt>
                                        </p:tgtEl>
                                      </p:cBhvr>
                                    </p:animEffect>
                                    <p:anim calcmode="lin" valueType="num">
                                      <p:cBhvr>
                                        <p:cTn id="8" dur="2050" tmFilter="0,0; 0.14,0.36; 0.43,0.73; 0.71,0.91; 1.0,1.0">
                                          <p:stCondLst>
                                            <p:cond delay="0"/>
                                          </p:stCondLst>
                                        </p:cTn>
                                        <p:tgtEl>
                                          <p:spTgt spid="4">
                                            <p:txEl>
                                              <p:pRg st="1" end="1"/>
                                            </p:txEl>
                                          </p:spTgt>
                                        </p:tgtEl>
                                        <p:attrNameLst>
                                          <p:attrName>ppt_x</p:attrName>
                                        </p:attrNameLst>
                                      </p:cBhvr>
                                      <p:tavLst>
                                        <p:tav tm="0">
                                          <p:val>
                                            <p:strVal val="#ppt_x-0.25"/>
                                          </p:val>
                                        </p:tav>
                                        <p:tav tm="100000">
                                          <p:val>
                                            <p:strVal val="#ppt_x"/>
                                          </p:val>
                                        </p:tav>
                                      </p:tavLst>
                                    </p:anim>
                                    <p:anim calcmode="lin" valueType="num">
                                      <p:cBhvr>
                                        <p:cTn id="9" dur="747" tmFilter="0.0,0.0; 0.25,0.07; 0.50,0.2; 0.75,0.467; 1.0,1.0">
                                          <p:stCondLst>
                                            <p:cond delay="0"/>
                                          </p:stCondLst>
                                        </p:cTn>
                                        <p:tgtEl>
                                          <p:spTgt spid="4">
                                            <p:txEl>
                                              <p:pRg st="1" end="1"/>
                                            </p:txEl>
                                          </p:spTgt>
                                        </p:tgtEl>
                                        <p:attrNameLst>
                                          <p:attrName>ppt_y</p:attrName>
                                        </p:attrNameLst>
                                      </p:cBhvr>
                                      <p:tavLst>
                                        <p:tav tm="0" fmla="#ppt_y-sin(pi*$)/3">
                                          <p:val>
                                            <p:fltVal val="0.5"/>
                                          </p:val>
                                        </p:tav>
                                        <p:tav tm="100000">
                                          <p:val>
                                            <p:fltVal val="1"/>
                                          </p:val>
                                        </p:tav>
                                      </p:tavLst>
                                    </p:anim>
                                    <p:anim calcmode="lin" valueType="num">
                                      <p:cBhvr>
                                        <p:cTn id="10" dur="747" tmFilter="0, 0; 0.125,0.2665; 0.25,0.4; 0.375,0.465; 0.5,0.5;  0.625,0.535; 0.75,0.6; 0.875,0.7335; 1,1">
                                          <p:stCondLst>
                                            <p:cond delay="747"/>
                                          </p:stCondLst>
                                        </p:cTn>
                                        <p:tgtEl>
                                          <p:spTgt spid="4">
                                            <p:txEl>
                                              <p:pRg st="1" end="1"/>
                                            </p:txEl>
                                          </p:spTgt>
                                        </p:tgtEl>
                                        <p:attrNameLst>
                                          <p:attrName>ppt_y</p:attrName>
                                        </p:attrNameLst>
                                      </p:cBhvr>
                                      <p:tavLst>
                                        <p:tav tm="0" fmla="#ppt_y-sin(pi*$)/9">
                                          <p:val>
                                            <p:fltVal val="0"/>
                                          </p:val>
                                        </p:tav>
                                        <p:tav tm="100000">
                                          <p:val>
                                            <p:fltVal val="1"/>
                                          </p:val>
                                        </p:tav>
                                      </p:tavLst>
                                    </p:anim>
                                    <p:anim calcmode="lin" valueType="num">
                                      <p:cBhvr>
                                        <p:cTn id="11" dur="373" tmFilter="0, 0; 0.125,0.2665; 0.25,0.4; 0.375,0.465; 0.5,0.5;  0.625,0.535; 0.75,0.6; 0.875,0.7335; 1,1">
                                          <p:stCondLst>
                                            <p:cond delay="1490"/>
                                          </p:stCondLst>
                                        </p:cTn>
                                        <p:tgtEl>
                                          <p:spTgt spid="4">
                                            <p:txEl>
                                              <p:pRg st="1" end="1"/>
                                            </p:txEl>
                                          </p:spTgt>
                                        </p:tgtEl>
                                        <p:attrNameLst>
                                          <p:attrName>ppt_y</p:attrName>
                                        </p:attrNameLst>
                                      </p:cBhvr>
                                      <p:tavLst>
                                        <p:tav tm="0" fmla="#ppt_y-sin(pi*$)/27">
                                          <p:val>
                                            <p:fltVal val="0"/>
                                          </p:val>
                                        </p:tav>
                                        <p:tav tm="100000">
                                          <p:val>
                                            <p:fltVal val="1"/>
                                          </p:val>
                                        </p:tav>
                                      </p:tavLst>
                                    </p:anim>
                                    <p:anim calcmode="lin" valueType="num">
                                      <p:cBhvr>
                                        <p:cTn id="12" dur="185" tmFilter="0, 0; 0.125,0.2665; 0.25,0.4; 0.375,0.465; 0.5,0.5;  0.625,0.535; 0.75,0.6; 0.875,0.7335; 1,1">
                                          <p:stCondLst>
                                            <p:cond delay="1863"/>
                                          </p:stCondLst>
                                        </p:cTn>
                                        <p:tgtEl>
                                          <p:spTgt spid="4">
                                            <p:txEl>
                                              <p:pRg st="1" end="1"/>
                                            </p:txEl>
                                          </p:spTgt>
                                        </p:tgtEl>
                                        <p:attrNameLst>
                                          <p:attrName>ppt_y</p:attrName>
                                        </p:attrNameLst>
                                      </p:cBhvr>
                                      <p:tavLst>
                                        <p:tav tm="0" fmla="#ppt_y-sin(pi*$)/81">
                                          <p:val>
                                            <p:fltVal val="0"/>
                                          </p:val>
                                        </p:tav>
                                        <p:tav tm="100000">
                                          <p:val>
                                            <p:fltVal val="1"/>
                                          </p:val>
                                        </p:tav>
                                      </p:tavLst>
                                    </p:anim>
                                    <p:animScale>
                                      <p:cBhvr>
                                        <p:cTn id="13" dur="29">
                                          <p:stCondLst>
                                            <p:cond delay="731"/>
                                          </p:stCondLst>
                                        </p:cTn>
                                        <p:tgtEl>
                                          <p:spTgt spid="4">
                                            <p:txEl>
                                              <p:pRg st="1" end="1"/>
                                            </p:txEl>
                                          </p:spTgt>
                                        </p:tgtEl>
                                      </p:cBhvr>
                                      <p:to x="100000" y="60000"/>
                                    </p:animScale>
                                    <p:animScale>
                                      <p:cBhvr>
                                        <p:cTn id="14" dur="187" decel="50000">
                                          <p:stCondLst>
                                            <p:cond delay="761"/>
                                          </p:stCondLst>
                                        </p:cTn>
                                        <p:tgtEl>
                                          <p:spTgt spid="4">
                                            <p:txEl>
                                              <p:pRg st="1" end="1"/>
                                            </p:txEl>
                                          </p:spTgt>
                                        </p:tgtEl>
                                      </p:cBhvr>
                                      <p:to x="100000" y="100000"/>
                                    </p:animScale>
                                    <p:animScale>
                                      <p:cBhvr>
                                        <p:cTn id="15" dur="29">
                                          <p:stCondLst>
                                            <p:cond delay="1476"/>
                                          </p:stCondLst>
                                        </p:cTn>
                                        <p:tgtEl>
                                          <p:spTgt spid="4">
                                            <p:txEl>
                                              <p:pRg st="1" end="1"/>
                                            </p:txEl>
                                          </p:spTgt>
                                        </p:tgtEl>
                                      </p:cBhvr>
                                      <p:to x="100000" y="80000"/>
                                    </p:animScale>
                                    <p:animScale>
                                      <p:cBhvr>
                                        <p:cTn id="16" dur="187" decel="50000">
                                          <p:stCondLst>
                                            <p:cond delay="1505"/>
                                          </p:stCondLst>
                                        </p:cTn>
                                        <p:tgtEl>
                                          <p:spTgt spid="4">
                                            <p:txEl>
                                              <p:pRg st="1" end="1"/>
                                            </p:txEl>
                                          </p:spTgt>
                                        </p:tgtEl>
                                      </p:cBhvr>
                                      <p:to x="100000" y="100000"/>
                                    </p:animScale>
                                    <p:animScale>
                                      <p:cBhvr>
                                        <p:cTn id="17" dur="29">
                                          <p:stCondLst>
                                            <p:cond delay="1847"/>
                                          </p:stCondLst>
                                        </p:cTn>
                                        <p:tgtEl>
                                          <p:spTgt spid="4">
                                            <p:txEl>
                                              <p:pRg st="1" end="1"/>
                                            </p:txEl>
                                          </p:spTgt>
                                        </p:tgtEl>
                                      </p:cBhvr>
                                      <p:to x="100000" y="90000"/>
                                    </p:animScale>
                                    <p:animScale>
                                      <p:cBhvr>
                                        <p:cTn id="18" dur="187" decel="50000">
                                          <p:stCondLst>
                                            <p:cond delay="1876"/>
                                          </p:stCondLst>
                                        </p:cTn>
                                        <p:tgtEl>
                                          <p:spTgt spid="4">
                                            <p:txEl>
                                              <p:pRg st="1" end="1"/>
                                            </p:txEl>
                                          </p:spTgt>
                                        </p:tgtEl>
                                      </p:cBhvr>
                                      <p:to x="100000" y="100000"/>
                                    </p:animScale>
                                    <p:animScale>
                                      <p:cBhvr>
                                        <p:cTn id="19" dur="29">
                                          <p:stCondLst>
                                            <p:cond delay="2034"/>
                                          </p:stCondLst>
                                        </p:cTn>
                                        <p:tgtEl>
                                          <p:spTgt spid="4">
                                            <p:txEl>
                                              <p:pRg st="1" end="1"/>
                                            </p:txEl>
                                          </p:spTgt>
                                        </p:tgtEl>
                                      </p:cBhvr>
                                      <p:to x="100000" y="95000"/>
                                    </p:animScale>
                                    <p:animScale>
                                      <p:cBhvr>
                                        <p:cTn id="20" dur="187" decel="50000">
                                          <p:stCondLst>
                                            <p:cond delay="2063"/>
                                          </p:stCondLst>
                                        </p:cTn>
                                        <p:tgtEl>
                                          <p:spTgt spid="4">
                                            <p:txEl>
                                              <p:pRg st="1" end="1"/>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wipe(down)">
                                      <p:cBhvr>
                                        <p:cTn id="23" dur="652">
                                          <p:stCondLst>
                                            <p:cond delay="0"/>
                                          </p:stCondLst>
                                        </p:cTn>
                                        <p:tgtEl>
                                          <p:spTgt spid="4">
                                            <p:txEl>
                                              <p:pRg st="2" end="2"/>
                                            </p:txEl>
                                          </p:spTgt>
                                        </p:tgtEl>
                                      </p:cBhvr>
                                    </p:animEffect>
                                    <p:anim calcmode="lin" valueType="num">
                                      <p:cBhvr>
                                        <p:cTn id="24" dur="2050"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25" dur="747"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26" dur="747" tmFilter="0, 0; 0.125,0.2665; 0.25,0.4; 0.375,0.465; 0.5,0.5;  0.625,0.535; 0.75,0.6; 0.875,0.7335; 1,1">
                                          <p:stCondLst>
                                            <p:cond delay="747"/>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27" dur="373" tmFilter="0, 0; 0.125,0.2665; 0.25,0.4; 0.375,0.465; 0.5,0.5;  0.625,0.535; 0.75,0.6; 0.875,0.7335; 1,1">
                                          <p:stCondLst>
                                            <p:cond delay="1490"/>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28" dur="185" tmFilter="0, 0; 0.125,0.2665; 0.25,0.4; 0.375,0.465; 0.5,0.5;  0.625,0.535; 0.75,0.6; 0.875,0.7335; 1,1">
                                          <p:stCondLst>
                                            <p:cond delay="1863"/>
                                          </p:stCondLst>
                                        </p:cTn>
                                        <p:tgtEl>
                                          <p:spTgt spid="4">
                                            <p:txEl>
                                              <p:pRg st="2" end="2"/>
                                            </p:txEl>
                                          </p:spTgt>
                                        </p:tgtEl>
                                        <p:attrNameLst>
                                          <p:attrName>ppt_y</p:attrName>
                                        </p:attrNameLst>
                                      </p:cBhvr>
                                      <p:tavLst>
                                        <p:tav tm="0" fmla="#ppt_y-sin(pi*$)/81">
                                          <p:val>
                                            <p:fltVal val="0"/>
                                          </p:val>
                                        </p:tav>
                                        <p:tav tm="100000">
                                          <p:val>
                                            <p:fltVal val="1"/>
                                          </p:val>
                                        </p:tav>
                                      </p:tavLst>
                                    </p:anim>
                                    <p:animScale>
                                      <p:cBhvr>
                                        <p:cTn id="29" dur="29">
                                          <p:stCondLst>
                                            <p:cond delay="731"/>
                                          </p:stCondLst>
                                        </p:cTn>
                                        <p:tgtEl>
                                          <p:spTgt spid="4">
                                            <p:txEl>
                                              <p:pRg st="2" end="2"/>
                                            </p:txEl>
                                          </p:spTgt>
                                        </p:tgtEl>
                                      </p:cBhvr>
                                      <p:to x="100000" y="60000"/>
                                    </p:animScale>
                                    <p:animScale>
                                      <p:cBhvr>
                                        <p:cTn id="30" dur="187" decel="50000">
                                          <p:stCondLst>
                                            <p:cond delay="761"/>
                                          </p:stCondLst>
                                        </p:cTn>
                                        <p:tgtEl>
                                          <p:spTgt spid="4">
                                            <p:txEl>
                                              <p:pRg st="2" end="2"/>
                                            </p:txEl>
                                          </p:spTgt>
                                        </p:tgtEl>
                                      </p:cBhvr>
                                      <p:to x="100000" y="100000"/>
                                    </p:animScale>
                                    <p:animScale>
                                      <p:cBhvr>
                                        <p:cTn id="31" dur="29">
                                          <p:stCondLst>
                                            <p:cond delay="1476"/>
                                          </p:stCondLst>
                                        </p:cTn>
                                        <p:tgtEl>
                                          <p:spTgt spid="4">
                                            <p:txEl>
                                              <p:pRg st="2" end="2"/>
                                            </p:txEl>
                                          </p:spTgt>
                                        </p:tgtEl>
                                      </p:cBhvr>
                                      <p:to x="100000" y="80000"/>
                                    </p:animScale>
                                    <p:animScale>
                                      <p:cBhvr>
                                        <p:cTn id="32" dur="187" decel="50000">
                                          <p:stCondLst>
                                            <p:cond delay="1505"/>
                                          </p:stCondLst>
                                        </p:cTn>
                                        <p:tgtEl>
                                          <p:spTgt spid="4">
                                            <p:txEl>
                                              <p:pRg st="2" end="2"/>
                                            </p:txEl>
                                          </p:spTgt>
                                        </p:tgtEl>
                                      </p:cBhvr>
                                      <p:to x="100000" y="100000"/>
                                    </p:animScale>
                                    <p:animScale>
                                      <p:cBhvr>
                                        <p:cTn id="33" dur="29">
                                          <p:stCondLst>
                                            <p:cond delay="1847"/>
                                          </p:stCondLst>
                                        </p:cTn>
                                        <p:tgtEl>
                                          <p:spTgt spid="4">
                                            <p:txEl>
                                              <p:pRg st="2" end="2"/>
                                            </p:txEl>
                                          </p:spTgt>
                                        </p:tgtEl>
                                      </p:cBhvr>
                                      <p:to x="100000" y="90000"/>
                                    </p:animScale>
                                    <p:animScale>
                                      <p:cBhvr>
                                        <p:cTn id="34" dur="187" decel="50000">
                                          <p:stCondLst>
                                            <p:cond delay="1876"/>
                                          </p:stCondLst>
                                        </p:cTn>
                                        <p:tgtEl>
                                          <p:spTgt spid="4">
                                            <p:txEl>
                                              <p:pRg st="2" end="2"/>
                                            </p:txEl>
                                          </p:spTgt>
                                        </p:tgtEl>
                                      </p:cBhvr>
                                      <p:to x="100000" y="100000"/>
                                    </p:animScale>
                                    <p:animScale>
                                      <p:cBhvr>
                                        <p:cTn id="35" dur="29">
                                          <p:stCondLst>
                                            <p:cond delay="2034"/>
                                          </p:stCondLst>
                                        </p:cTn>
                                        <p:tgtEl>
                                          <p:spTgt spid="4">
                                            <p:txEl>
                                              <p:pRg st="2" end="2"/>
                                            </p:txEl>
                                          </p:spTgt>
                                        </p:tgtEl>
                                      </p:cBhvr>
                                      <p:to x="100000" y="95000"/>
                                    </p:animScale>
                                    <p:animScale>
                                      <p:cBhvr>
                                        <p:cTn id="36" dur="187" decel="50000">
                                          <p:stCondLst>
                                            <p:cond delay="2063"/>
                                          </p:stCondLst>
                                        </p:cTn>
                                        <p:tgtEl>
                                          <p:spTgt spid="4">
                                            <p:txEl>
                                              <p:pRg st="2" end="2"/>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4">
                                            <p:txEl>
                                              <p:pRg st="3" end="3"/>
                                            </p:txEl>
                                          </p:spTgt>
                                        </p:tgtEl>
                                        <p:attrNameLst>
                                          <p:attrName>style.visibility</p:attrName>
                                        </p:attrNameLst>
                                      </p:cBhvr>
                                      <p:to>
                                        <p:strVal val="visible"/>
                                      </p:to>
                                    </p:set>
                                    <p:animEffect transition="in" filter="wipe(down)">
                                      <p:cBhvr>
                                        <p:cTn id="39" dur="652">
                                          <p:stCondLst>
                                            <p:cond delay="0"/>
                                          </p:stCondLst>
                                        </p:cTn>
                                        <p:tgtEl>
                                          <p:spTgt spid="4">
                                            <p:txEl>
                                              <p:pRg st="3" end="3"/>
                                            </p:txEl>
                                          </p:spTgt>
                                        </p:tgtEl>
                                      </p:cBhvr>
                                    </p:animEffect>
                                    <p:anim calcmode="lin" valueType="num">
                                      <p:cBhvr>
                                        <p:cTn id="40" dur="2050" tmFilter="0,0; 0.14,0.36; 0.43,0.73; 0.71,0.91; 1.0,1.0">
                                          <p:stCondLst>
                                            <p:cond delay="0"/>
                                          </p:stCondLst>
                                        </p:cTn>
                                        <p:tgtEl>
                                          <p:spTgt spid="4">
                                            <p:txEl>
                                              <p:pRg st="3" end="3"/>
                                            </p:txEl>
                                          </p:spTgt>
                                        </p:tgtEl>
                                        <p:attrNameLst>
                                          <p:attrName>ppt_x</p:attrName>
                                        </p:attrNameLst>
                                      </p:cBhvr>
                                      <p:tavLst>
                                        <p:tav tm="0">
                                          <p:val>
                                            <p:strVal val="#ppt_x-0.25"/>
                                          </p:val>
                                        </p:tav>
                                        <p:tav tm="100000">
                                          <p:val>
                                            <p:strVal val="#ppt_x"/>
                                          </p:val>
                                        </p:tav>
                                      </p:tavLst>
                                    </p:anim>
                                    <p:anim calcmode="lin" valueType="num">
                                      <p:cBhvr>
                                        <p:cTn id="41" dur="747" tmFilter="0.0,0.0; 0.25,0.07; 0.50,0.2; 0.75,0.467; 1.0,1.0">
                                          <p:stCondLst>
                                            <p:cond delay="0"/>
                                          </p:stCondLst>
                                        </p:cTn>
                                        <p:tgtEl>
                                          <p:spTgt spid="4">
                                            <p:txEl>
                                              <p:pRg st="3" end="3"/>
                                            </p:txEl>
                                          </p:spTgt>
                                        </p:tgtEl>
                                        <p:attrNameLst>
                                          <p:attrName>ppt_y</p:attrName>
                                        </p:attrNameLst>
                                      </p:cBhvr>
                                      <p:tavLst>
                                        <p:tav tm="0" fmla="#ppt_y-sin(pi*$)/3">
                                          <p:val>
                                            <p:fltVal val="0.5"/>
                                          </p:val>
                                        </p:tav>
                                        <p:tav tm="100000">
                                          <p:val>
                                            <p:fltVal val="1"/>
                                          </p:val>
                                        </p:tav>
                                      </p:tavLst>
                                    </p:anim>
                                    <p:anim calcmode="lin" valueType="num">
                                      <p:cBhvr>
                                        <p:cTn id="42" dur="747" tmFilter="0, 0; 0.125,0.2665; 0.25,0.4; 0.375,0.465; 0.5,0.5;  0.625,0.535; 0.75,0.6; 0.875,0.7335; 1,1">
                                          <p:stCondLst>
                                            <p:cond delay="747"/>
                                          </p:stCondLst>
                                        </p:cTn>
                                        <p:tgtEl>
                                          <p:spTgt spid="4">
                                            <p:txEl>
                                              <p:pRg st="3" end="3"/>
                                            </p:txEl>
                                          </p:spTgt>
                                        </p:tgtEl>
                                        <p:attrNameLst>
                                          <p:attrName>ppt_y</p:attrName>
                                        </p:attrNameLst>
                                      </p:cBhvr>
                                      <p:tavLst>
                                        <p:tav tm="0" fmla="#ppt_y-sin(pi*$)/9">
                                          <p:val>
                                            <p:fltVal val="0"/>
                                          </p:val>
                                        </p:tav>
                                        <p:tav tm="100000">
                                          <p:val>
                                            <p:fltVal val="1"/>
                                          </p:val>
                                        </p:tav>
                                      </p:tavLst>
                                    </p:anim>
                                    <p:anim calcmode="lin" valueType="num">
                                      <p:cBhvr>
                                        <p:cTn id="43" dur="373" tmFilter="0, 0; 0.125,0.2665; 0.25,0.4; 0.375,0.465; 0.5,0.5;  0.625,0.535; 0.75,0.6; 0.875,0.7335; 1,1">
                                          <p:stCondLst>
                                            <p:cond delay="1490"/>
                                          </p:stCondLst>
                                        </p:cTn>
                                        <p:tgtEl>
                                          <p:spTgt spid="4">
                                            <p:txEl>
                                              <p:pRg st="3" end="3"/>
                                            </p:txEl>
                                          </p:spTgt>
                                        </p:tgtEl>
                                        <p:attrNameLst>
                                          <p:attrName>ppt_y</p:attrName>
                                        </p:attrNameLst>
                                      </p:cBhvr>
                                      <p:tavLst>
                                        <p:tav tm="0" fmla="#ppt_y-sin(pi*$)/27">
                                          <p:val>
                                            <p:fltVal val="0"/>
                                          </p:val>
                                        </p:tav>
                                        <p:tav tm="100000">
                                          <p:val>
                                            <p:fltVal val="1"/>
                                          </p:val>
                                        </p:tav>
                                      </p:tavLst>
                                    </p:anim>
                                    <p:anim calcmode="lin" valueType="num">
                                      <p:cBhvr>
                                        <p:cTn id="44" dur="185" tmFilter="0, 0; 0.125,0.2665; 0.25,0.4; 0.375,0.465; 0.5,0.5;  0.625,0.535; 0.75,0.6; 0.875,0.7335; 1,1">
                                          <p:stCondLst>
                                            <p:cond delay="1863"/>
                                          </p:stCondLst>
                                        </p:cTn>
                                        <p:tgtEl>
                                          <p:spTgt spid="4">
                                            <p:txEl>
                                              <p:pRg st="3" end="3"/>
                                            </p:txEl>
                                          </p:spTgt>
                                        </p:tgtEl>
                                        <p:attrNameLst>
                                          <p:attrName>ppt_y</p:attrName>
                                        </p:attrNameLst>
                                      </p:cBhvr>
                                      <p:tavLst>
                                        <p:tav tm="0" fmla="#ppt_y-sin(pi*$)/81">
                                          <p:val>
                                            <p:fltVal val="0"/>
                                          </p:val>
                                        </p:tav>
                                        <p:tav tm="100000">
                                          <p:val>
                                            <p:fltVal val="1"/>
                                          </p:val>
                                        </p:tav>
                                      </p:tavLst>
                                    </p:anim>
                                    <p:animScale>
                                      <p:cBhvr>
                                        <p:cTn id="45" dur="29">
                                          <p:stCondLst>
                                            <p:cond delay="731"/>
                                          </p:stCondLst>
                                        </p:cTn>
                                        <p:tgtEl>
                                          <p:spTgt spid="4">
                                            <p:txEl>
                                              <p:pRg st="3" end="3"/>
                                            </p:txEl>
                                          </p:spTgt>
                                        </p:tgtEl>
                                      </p:cBhvr>
                                      <p:to x="100000" y="60000"/>
                                    </p:animScale>
                                    <p:animScale>
                                      <p:cBhvr>
                                        <p:cTn id="46" dur="187" decel="50000">
                                          <p:stCondLst>
                                            <p:cond delay="761"/>
                                          </p:stCondLst>
                                        </p:cTn>
                                        <p:tgtEl>
                                          <p:spTgt spid="4">
                                            <p:txEl>
                                              <p:pRg st="3" end="3"/>
                                            </p:txEl>
                                          </p:spTgt>
                                        </p:tgtEl>
                                      </p:cBhvr>
                                      <p:to x="100000" y="100000"/>
                                    </p:animScale>
                                    <p:animScale>
                                      <p:cBhvr>
                                        <p:cTn id="47" dur="29">
                                          <p:stCondLst>
                                            <p:cond delay="1476"/>
                                          </p:stCondLst>
                                        </p:cTn>
                                        <p:tgtEl>
                                          <p:spTgt spid="4">
                                            <p:txEl>
                                              <p:pRg st="3" end="3"/>
                                            </p:txEl>
                                          </p:spTgt>
                                        </p:tgtEl>
                                      </p:cBhvr>
                                      <p:to x="100000" y="80000"/>
                                    </p:animScale>
                                    <p:animScale>
                                      <p:cBhvr>
                                        <p:cTn id="48" dur="187" decel="50000">
                                          <p:stCondLst>
                                            <p:cond delay="1505"/>
                                          </p:stCondLst>
                                        </p:cTn>
                                        <p:tgtEl>
                                          <p:spTgt spid="4">
                                            <p:txEl>
                                              <p:pRg st="3" end="3"/>
                                            </p:txEl>
                                          </p:spTgt>
                                        </p:tgtEl>
                                      </p:cBhvr>
                                      <p:to x="100000" y="100000"/>
                                    </p:animScale>
                                    <p:animScale>
                                      <p:cBhvr>
                                        <p:cTn id="49" dur="29">
                                          <p:stCondLst>
                                            <p:cond delay="1847"/>
                                          </p:stCondLst>
                                        </p:cTn>
                                        <p:tgtEl>
                                          <p:spTgt spid="4">
                                            <p:txEl>
                                              <p:pRg st="3" end="3"/>
                                            </p:txEl>
                                          </p:spTgt>
                                        </p:tgtEl>
                                      </p:cBhvr>
                                      <p:to x="100000" y="90000"/>
                                    </p:animScale>
                                    <p:animScale>
                                      <p:cBhvr>
                                        <p:cTn id="50" dur="187" decel="50000">
                                          <p:stCondLst>
                                            <p:cond delay="1876"/>
                                          </p:stCondLst>
                                        </p:cTn>
                                        <p:tgtEl>
                                          <p:spTgt spid="4">
                                            <p:txEl>
                                              <p:pRg st="3" end="3"/>
                                            </p:txEl>
                                          </p:spTgt>
                                        </p:tgtEl>
                                      </p:cBhvr>
                                      <p:to x="100000" y="100000"/>
                                    </p:animScale>
                                    <p:animScale>
                                      <p:cBhvr>
                                        <p:cTn id="51" dur="29">
                                          <p:stCondLst>
                                            <p:cond delay="2034"/>
                                          </p:stCondLst>
                                        </p:cTn>
                                        <p:tgtEl>
                                          <p:spTgt spid="4">
                                            <p:txEl>
                                              <p:pRg st="3" end="3"/>
                                            </p:txEl>
                                          </p:spTgt>
                                        </p:tgtEl>
                                      </p:cBhvr>
                                      <p:to x="100000" y="95000"/>
                                    </p:animScale>
                                    <p:animScale>
                                      <p:cBhvr>
                                        <p:cTn id="52" dur="187" decel="50000">
                                          <p:stCondLst>
                                            <p:cond delay="2063"/>
                                          </p:stCondLst>
                                        </p:cTn>
                                        <p:tgtEl>
                                          <p:spTgt spid="4">
                                            <p:txEl>
                                              <p:pRg st="3" end="3"/>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Effect transition="in" filter="wipe(down)">
                                      <p:cBhvr>
                                        <p:cTn id="55" dur="652">
                                          <p:stCondLst>
                                            <p:cond delay="0"/>
                                          </p:stCondLst>
                                        </p:cTn>
                                        <p:tgtEl>
                                          <p:spTgt spid="4">
                                            <p:txEl>
                                              <p:pRg st="4" end="4"/>
                                            </p:txEl>
                                          </p:spTgt>
                                        </p:tgtEl>
                                      </p:cBhvr>
                                    </p:animEffect>
                                    <p:anim calcmode="lin" valueType="num">
                                      <p:cBhvr>
                                        <p:cTn id="56" dur="2050" tmFilter="0,0; 0.14,0.36; 0.43,0.73; 0.71,0.91; 1.0,1.0">
                                          <p:stCondLst>
                                            <p:cond delay="0"/>
                                          </p:stCondLst>
                                        </p:cTn>
                                        <p:tgtEl>
                                          <p:spTgt spid="4">
                                            <p:txEl>
                                              <p:pRg st="4" end="4"/>
                                            </p:txEl>
                                          </p:spTgt>
                                        </p:tgtEl>
                                        <p:attrNameLst>
                                          <p:attrName>ppt_x</p:attrName>
                                        </p:attrNameLst>
                                      </p:cBhvr>
                                      <p:tavLst>
                                        <p:tav tm="0">
                                          <p:val>
                                            <p:strVal val="#ppt_x-0.25"/>
                                          </p:val>
                                        </p:tav>
                                        <p:tav tm="100000">
                                          <p:val>
                                            <p:strVal val="#ppt_x"/>
                                          </p:val>
                                        </p:tav>
                                      </p:tavLst>
                                    </p:anim>
                                    <p:anim calcmode="lin" valueType="num">
                                      <p:cBhvr>
                                        <p:cTn id="57" dur="747" tmFilter="0.0,0.0; 0.25,0.07; 0.50,0.2; 0.75,0.467; 1.0,1.0">
                                          <p:stCondLst>
                                            <p:cond delay="0"/>
                                          </p:stCondLst>
                                        </p:cTn>
                                        <p:tgtEl>
                                          <p:spTgt spid="4">
                                            <p:txEl>
                                              <p:pRg st="4" end="4"/>
                                            </p:txEl>
                                          </p:spTgt>
                                        </p:tgtEl>
                                        <p:attrNameLst>
                                          <p:attrName>ppt_y</p:attrName>
                                        </p:attrNameLst>
                                      </p:cBhvr>
                                      <p:tavLst>
                                        <p:tav tm="0" fmla="#ppt_y-sin(pi*$)/3">
                                          <p:val>
                                            <p:fltVal val="0.5"/>
                                          </p:val>
                                        </p:tav>
                                        <p:tav tm="100000">
                                          <p:val>
                                            <p:fltVal val="1"/>
                                          </p:val>
                                        </p:tav>
                                      </p:tavLst>
                                    </p:anim>
                                    <p:anim calcmode="lin" valueType="num">
                                      <p:cBhvr>
                                        <p:cTn id="58" dur="747" tmFilter="0, 0; 0.125,0.2665; 0.25,0.4; 0.375,0.465; 0.5,0.5;  0.625,0.535; 0.75,0.6; 0.875,0.7335; 1,1">
                                          <p:stCondLst>
                                            <p:cond delay="747"/>
                                          </p:stCondLst>
                                        </p:cTn>
                                        <p:tgtEl>
                                          <p:spTgt spid="4">
                                            <p:txEl>
                                              <p:pRg st="4" end="4"/>
                                            </p:txEl>
                                          </p:spTgt>
                                        </p:tgtEl>
                                        <p:attrNameLst>
                                          <p:attrName>ppt_y</p:attrName>
                                        </p:attrNameLst>
                                      </p:cBhvr>
                                      <p:tavLst>
                                        <p:tav tm="0" fmla="#ppt_y-sin(pi*$)/9">
                                          <p:val>
                                            <p:fltVal val="0"/>
                                          </p:val>
                                        </p:tav>
                                        <p:tav tm="100000">
                                          <p:val>
                                            <p:fltVal val="1"/>
                                          </p:val>
                                        </p:tav>
                                      </p:tavLst>
                                    </p:anim>
                                    <p:anim calcmode="lin" valueType="num">
                                      <p:cBhvr>
                                        <p:cTn id="59" dur="373" tmFilter="0, 0; 0.125,0.2665; 0.25,0.4; 0.375,0.465; 0.5,0.5;  0.625,0.535; 0.75,0.6; 0.875,0.7335; 1,1">
                                          <p:stCondLst>
                                            <p:cond delay="1490"/>
                                          </p:stCondLst>
                                        </p:cTn>
                                        <p:tgtEl>
                                          <p:spTgt spid="4">
                                            <p:txEl>
                                              <p:pRg st="4" end="4"/>
                                            </p:txEl>
                                          </p:spTgt>
                                        </p:tgtEl>
                                        <p:attrNameLst>
                                          <p:attrName>ppt_y</p:attrName>
                                        </p:attrNameLst>
                                      </p:cBhvr>
                                      <p:tavLst>
                                        <p:tav tm="0" fmla="#ppt_y-sin(pi*$)/27">
                                          <p:val>
                                            <p:fltVal val="0"/>
                                          </p:val>
                                        </p:tav>
                                        <p:tav tm="100000">
                                          <p:val>
                                            <p:fltVal val="1"/>
                                          </p:val>
                                        </p:tav>
                                      </p:tavLst>
                                    </p:anim>
                                    <p:anim calcmode="lin" valueType="num">
                                      <p:cBhvr>
                                        <p:cTn id="60" dur="185" tmFilter="0, 0; 0.125,0.2665; 0.25,0.4; 0.375,0.465; 0.5,0.5;  0.625,0.535; 0.75,0.6; 0.875,0.7335; 1,1">
                                          <p:stCondLst>
                                            <p:cond delay="1863"/>
                                          </p:stCondLst>
                                        </p:cTn>
                                        <p:tgtEl>
                                          <p:spTgt spid="4">
                                            <p:txEl>
                                              <p:pRg st="4" end="4"/>
                                            </p:txEl>
                                          </p:spTgt>
                                        </p:tgtEl>
                                        <p:attrNameLst>
                                          <p:attrName>ppt_y</p:attrName>
                                        </p:attrNameLst>
                                      </p:cBhvr>
                                      <p:tavLst>
                                        <p:tav tm="0" fmla="#ppt_y-sin(pi*$)/81">
                                          <p:val>
                                            <p:fltVal val="0"/>
                                          </p:val>
                                        </p:tav>
                                        <p:tav tm="100000">
                                          <p:val>
                                            <p:fltVal val="1"/>
                                          </p:val>
                                        </p:tav>
                                      </p:tavLst>
                                    </p:anim>
                                    <p:animScale>
                                      <p:cBhvr>
                                        <p:cTn id="61" dur="29">
                                          <p:stCondLst>
                                            <p:cond delay="731"/>
                                          </p:stCondLst>
                                        </p:cTn>
                                        <p:tgtEl>
                                          <p:spTgt spid="4">
                                            <p:txEl>
                                              <p:pRg st="4" end="4"/>
                                            </p:txEl>
                                          </p:spTgt>
                                        </p:tgtEl>
                                      </p:cBhvr>
                                      <p:to x="100000" y="60000"/>
                                    </p:animScale>
                                    <p:animScale>
                                      <p:cBhvr>
                                        <p:cTn id="62" dur="187" decel="50000">
                                          <p:stCondLst>
                                            <p:cond delay="761"/>
                                          </p:stCondLst>
                                        </p:cTn>
                                        <p:tgtEl>
                                          <p:spTgt spid="4">
                                            <p:txEl>
                                              <p:pRg st="4" end="4"/>
                                            </p:txEl>
                                          </p:spTgt>
                                        </p:tgtEl>
                                      </p:cBhvr>
                                      <p:to x="100000" y="100000"/>
                                    </p:animScale>
                                    <p:animScale>
                                      <p:cBhvr>
                                        <p:cTn id="63" dur="29">
                                          <p:stCondLst>
                                            <p:cond delay="1476"/>
                                          </p:stCondLst>
                                        </p:cTn>
                                        <p:tgtEl>
                                          <p:spTgt spid="4">
                                            <p:txEl>
                                              <p:pRg st="4" end="4"/>
                                            </p:txEl>
                                          </p:spTgt>
                                        </p:tgtEl>
                                      </p:cBhvr>
                                      <p:to x="100000" y="80000"/>
                                    </p:animScale>
                                    <p:animScale>
                                      <p:cBhvr>
                                        <p:cTn id="64" dur="187" decel="50000">
                                          <p:stCondLst>
                                            <p:cond delay="1505"/>
                                          </p:stCondLst>
                                        </p:cTn>
                                        <p:tgtEl>
                                          <p:spTgt spid="4">
                                            <p:txEl>
                                              <p:pRg st="4" end="4"/>
                                            </p:txEl>
                                          </p:spTgt>
                                        </p:tgtEl>
                                      </p:cBhvr>
                                      <p:to x="100000" y="100000"/>
                                    </p:animScale>
                                    <p:animScale>
                                      <p:cBhvr>
                                        <p:cTn id="65" dur="29">
                                          <p:stCondLst>
                                            <p:cond delay="1847"/>
                                          </p:stCondLst>
                                        </p:cTn>
                                        <p:tgtEl>
                                          <p:spTgt spid="4">
                                            <p:txEl>
                                              <p:pRg st="4" end="4"/>
                                            </p:txEl>
                                          </p:spTgt>
                                        </p:tgtEl>
                                      </p:cBhvr>
                                      <p:to x="100000" y="90000"/>
                                    </p:animScale>
                                    <p:animScale>
                                      <p:cBhvr>
                                        <p:cTn id="66" dur="187" decel="50000">
                                          <p:stCondLst>
                                            <p:cond delay="1876"/>
                                          </p:stCondLst>
                                        </p:cTn>
                                        <p:tgtEl>
                                          <p:spTgt spid="4">
                                            <p:txEl>
                                              <p:pRg st="4" end="4"/>
                                            </p:txEl>
                                          </p:spTgt>
                                        </p:tgtEl>
                                      </p:cBhvr>
                                      <p:to x="100000" y="100000"/>
                                    </p:animScale>
                                    <p:animScale>
                                      <p:cBhvr>
                                        <p:cTn id="67" dur="29">
                                          <p:stCondLst>
                                            <p:cond delay="2034"/>
                                          </p:stCondLst>
                                        </p:cTn>
                                        <p:tgtEl>
                                          <p:spTgt spid="4">
                                            <p:txEl>
                                              <p:pRg st="4" end="4"/>
                                            </p:txEl>
                                          </p:spTgt>
                                        </p:tgtEl>
                                      </p:cBhvr>
                                      <p:to x="100000" y="95000"/>
                                    </p:animScale>
                                    <p:animScale>
                                      <p:cBhvr>
                                        <p:cTn id="68" dur="187" decel="50000">
                                          <p:stCondLst>
                                            <p:cond delay="2063"/>
                                          </p:stCondLst>
                                        </p:cTn>
                                        <p:tgtEl>
                                          <p:spTgt spid="4">
                                            <p:txEl>
                                              <p:pRg st="4" end="4"/>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4">
                                            <p:txEl>
                                              <p:pRg st="5" end="5"/>
                                            </p:txEl>
                                          </p:spTgt>
                                        </p:tgtEl>
                                        <p:attrNameLst>
                                          <p:attrName>style.visibility</p:attrName>
                                        </p:attrNameLst>
                                      </p:cBhvr>
                                      <p:to>
                                        <p:strVal val="visible"/>
                                      </p:to>
                                    </p:set>
                                    <p:animEffect transition="in" filter="wipe(down)">
                                      <p:cBhvr>
                                        <p:cTn id="71" dur="652">
                                          <p:stCondLst>
                                            <p:cond delay="0"/>
                                          </p:stCondLst>
                                        </p:cTn>
                                        <p:tgtEl>
                                          <p:spTgt spid="4">
                                            <p:txEl>
                                              <p:pRg st="5" end="5"/>
                                            </p:txEl>
                                          </p:spTgt>
                                        </p:tgtEl>
                                      </p:cBhvr>
                                    </p:animEffect>
                                    <p:anim calcmode="lin" valueType="num">
                                      <p:cBhvr>
                                        <p:cTn id="72" dur="2050" tmFilter="0,0; 0.14,0.36; 0.43,0.73; 0.71,0.91; 1.0,1.0">
                                          <p:stCondLst>
                                            <p:cond delay="0"/>
                                          </p:stCondLst>
                                        </p:cTn>
                                        <p:tgtEl>
                                          <p:spTgt spid="4">
                                            <p:txEl>
                                              <p:pRg st="5" end="5"/>
                                            </p:txEl>
                                          </p:spTgt>
                                        </p:tgtEl>
                                        <p:attrNameLst>
                                          <p:attrName>ppt_x</p:attrName>
                                        </p:attrNameLst>
                                      </p:cBhvr>
                                      <p:tavLst>
                                        <p:tav tm="0">
                                          <p:val>
                                            <p:strVal val="#ppt_x-0.25"/>
                                          </p:val>
                                        </p:tav>
                                        <p:tav tm="100000">
                                          <p:val>
                                            <p:strVal val="#ppt_x"/>
                                          </p:val>
                                        </p:tav>
                                      </p:tavLst>
                                    </p:anim>
                                    <p:anim calcmode="lin" valueType="num">
                                      <p:cBhvr>
                                        <p:cTn id="73" dur="747" tmFilter="0.0,0.0; 0.25,0.07; 0.50,0.2; 0.75,0.467; 1.0,1.0">
                                          <p:stCondLst>
                                            <p:cond delay="0"/>
                                          </p:stCondLst>
                                        </p:cTn>
                                        <p:tgtEl>
                                          <p:spTgt spid="4">
                                            <p:txEl>
                                              <p:pRg st="5" end="5"/>
                                            </p:txEl>
                                          </p:spTgt>
                                        </p:tgtEl>
                                        <p:attrNameLst>
                                          <p:attrName>ppt_y</p:attrName>
                                        </p:attrNameLst>
                                      </p:cBhvr>
                                      <p:tavLst>
                                        <p:tav tm="0" fmla="#ppt_y-sin(pi*$)/3">
                                          <p:val>
                                            <p:fltVal val="0.5"/>
                                          </p:val>
                                        </p:tav>
                                        <p:tav tm="100000">
                                          <p:val>
                                            <p:fltVal val="1"/>
                                          </p:val>
                                        </p:tav>
                                      </p:tavLst>
                                    </p:anim>
                                    <p:anim calcmode="lin" valueType="num">
                                      <p:cBhvr>
                                        <p:cTn id="74" dur="747" tmFilter="0, 0; 0.125,0.2665; 0.25,0.4; 0.375,0.465; 0.5,0.5;  0.625,0.535; 0.75,0.6; 0.875,0.7335; 1,1">
                                          <p:stCondLst>
                                            <p:cond delay="747"/>
                                          </p:stCondLst>
                                        </p:cTn>
                                        <p:tgtEl>
                                          <p:spTgt spid="4">
                                            <p:txEl>
                                              <p:pRg st="5" end="5"/>
                                            </p:txEl>
                                          </p:spTgt>
                                        </p:tgtEl>
                                        <p:attrNameLst>
                                          <p:attrName>ppt_y</p:attrName>
                                        </p:attrNameLst>
                                      </p:cBhvr>
                                      <p:tavLst>
                                        <p:tav tm="0" fmla="#ppt_y-sin(pi*$)/9">
                                          <p:val>
                                            <p:fltVal val="0"/>
                                          </p:val>
                                        </p:tav>
                                        <p:tav tm="100000">
                                          <p:val>
                                            <p:fltVal val="1"/>
                                          </p:val>
                                        </p:tav>
                                      </p:tavLst>
                                    </p:anim>
                                    <p:anim calcmode="lin" valueType="num">
                                      <p:cBhvr>
                                        <p:cTn id="75" dur="373" tmFilter="0, 0; 0.125,0.2665; 0.25,0.4; 0.375,0.465; 0.5,0.5;  0.625,0.535; 0.75,0.6; 0.875,0.7335; 1,1">
                                          <p:stCondLst>
                                            <p:cond delay="1490"/>
                                          </p:stCondLst>
                                        </p:cTn>
                                        <p:tgtEl>
                                          <p:spTgt spid="4">
                                            <p:txEl>
                                              <p:pRg st="5" end="5"/>
                                            </p:txEl>
                                          </p:spTgt>
                                        </p:tgtEl>
                                        <p:attrNameLst>
                                          <p:attrName>ppt_y</p:attrName>
                                        </p:attrNameLst>
                                      </p:cBhvr>
                                      <p:tavLst>
                                        <p:tav tm="0" fmla="#ppt_y-sin(pi*$)/27">
                                          <p:val>
                                            <p:fltVal val="0"/>
                                          </p:val>
                                        </p:tav>
                                        <p:tav tm="100000">
                                          <p:val>
                                            <p:fltVal val="1"/>
                                          </p:val>
                                        </p:tav>
                                      </p:tavLst>
                                    </p:anim>
                                    <p:anim calcmode="lin" valueType="num">
                                      <p:cBhvr>
                                        <p:cTn id="76" dur="185" tmFilter="0, 0; 0.125,0.2665; 0.25,0.4; 0.375,0.465; 0.5,0.5;  0.625,0.535; 0.75,0.6; 0.875,0.7335; 1,1">
                                          <p:stCondLst>
                                            <p:cond delay="1863"/>
                                          </p:stCondLst>
                                        </p:cTn>
                                        <p:tgtEl>
                                          <p:spTgt spid="4">
                                            <p:txEl>
                                              <p:pRg st="5" end="5"/>
                                            </p:txEl>
                                          </p:spTgt>
                                        </p:tgtEl>
                                        <p:attrNameLst>
                                          <p:attrName>ppt_y</p:attrName>
                                        </p:attrNameLst>
                                      </p:cBhvr>
                                      <p:tavLst>
                                        <p:tav tm="0" fmla="#ppt_y-sin(pi*$)/81">
                                          <p:val>
                                            <p:fltVal val="0"/>
                                          </p:val>
                                        </p:tav>
                                        <p:tav tm="100000">
                                          <p:val>
                                            <p:fltVal val="1"/>
                                          </p:val>
                                        </p:tav>
                                      </p:tavLst>
                                    </p:anim>
                                    <p:animScale>
                                      <p:cBhvr>
                                        <p:cTn id="77" dur="29">
                                          <p:stCondLst>
                                            <p:cond delay="731"/>
                                          </p:stCondLst>
                                        </p:cTn>
                                        <p:tgtEl>
                                          <p:spTgt spid="4">
                                            <p:txEl>
                                              <p:pRg st="5" end="5"/>
                                            </p:txEl>
                                          </p:spTgt>
                                        </p:tgtEl>
                                      </p:cBhvr>
                                      <p:to x="100000" y="60000"/>
                                    </p:animScale>
                                    <p:animScale>
                                      <p:cBhvr>
                                        <p:cTn id="78" dur="187" decel="50000">
                                          <p:stCondLst>
                                            <p:cond delay="761"/>
                                          </p:stCondLst>
                                        </p:cTn>
                                        <p:tgtEl>
                                          <p:spTgt spid="4">
                                            <p:txEl>
                                              <p:pRg st="5" end="5"/>
                                            </p:txEl>
                                          </p:spTgt>
                                        </p:tgtEl>
                                      </p:cBhvr>
                                      <p:to x="100000" y="100000"/>
                                    </p:animScale>
                                    <p:animScale>
                                      <p:cBhvr>
                                        <p:cTn id="79" dur="29">
                                          <p:stCondLst>
                                            <p:cond delay="1476"/>
                                          </p:stCondLst>
                                        </p:cTn>
                                        <p:tgtEl>
                                          <p:spTgt spid="4">
                                            <p:txEl>
                                              <p:pRg st="5" end="5"/>
                                            </p:txEl>
                                          </p:spTgt>
                                        </p:tgtEl>
                                      </p:cBhvr>
                                      <p:to x="100000" y="80000"/>
                                    </p:animScale>
                                    <p:animScale>
                                      <p:cBhvr>
                                        <p:cTn id="80" dur="187" decel="50000">
                                          <p:stCondLst>
                                            <p:cond delay="1505"/>
                                          </p:stCondLst>
                                        </p:cTn>
                                        <p:tgtEl>
                                          <p:spTgt spid="4">
                                            <p:txEl>
                                              <p:pRg st="5" end="5"/>
                                            </p:txEl>
                                          </p:spTgt>
                                        </p:tgtEl>
                                      </p:cBhvr>
                                      <p:to x="100000" y="100000"/>
                                    </p:animScale>
                                    <p:animScale>
                                      <p:cBhvr>
                                        <p:cTn id="81" dur="29">
                                          <p:stCondLst>
                                            <p:cond delay="1847"/>
                                          </p:stCondLst>
                                        </p:cTn>
                                        <p:tgtEl>
                                          <p:spTgt spid="4">
                                            <p:txEl>
                                              <p:pRg st="5" end="5"/>
                                            </p:txEl>
                                          </p:spTgt>
                                        </p:tgtEl>
                                      </p:cBhvr>
                                      <p:to x="100000" y="90000"/>
                                    </p:animScale>
                                    <p:animScale>
                                      <p:cBhvr>
                                        <p:cTn id="82" dur="187" decel="50000">
                                          <p:stCondLst>
                                            <p:cond delay="1876"/>
                                          </p:stCondLst>
                                        </p:cTn>
                                        <p:tgtEl>
                                          <p:spTgt spid="4">
                                            <p:txEl>
                                              <p:pRg st="5" end="5"/>
                                            </p:txEl>
                                          </p:spTgt>
                                        </p:tgtEl>
                                      </p:cBhvr>
                                      <p:to x="100000" y="100000"/>
                                    </p:animScale>
                                    <p:animScale>
                                      <p:cBhvr>
                                        <p:cTn id="83" dur="29">
                                          <p:stCondLst>
                                            <p:cond delay="2034"/>
                                          </p:stCondLst>
                                        </p:cTn>
                                        <p:tgtEl>
                                          <p:spTgt spid="4">
                                            <p:txEl>
                                              <p:pRg st="5" end="5"/>
                                            </p:txEl>
                                          </p:spTgt>
                                        </p:tgtEl>
                                      </p:cBhvr>
                                      <p:to x="100000" y="95000"/>
                                    </p:animScale>
                                    <p:animScale>
                                      <p:cBhvr>
                                        <p:cTn id="84" dur="187" decel="50000">
                                          <p:stCondLst>
                                            <p:cond delay="2063"/>
                                          </p:stCondLst>
                                        </p:cTn>
                                        <p:tgtEl>
                                          <p:spTgt spid="4">
                                            <p:txEl>
                                              <p:pRg st="5" end="5"/>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4">
                                            <p:txEl>
                                              <p:pRg st="6" end="6"/>
                                            </p:txEl>
                                          </p:spTgt>
                                        </p:tgtEl>
                                        <p:attrNameLst>
                                          <p:attrName>style.visibility</p:attrName>
                                        </p:attrNameLst>
                                      </p:cBhvr>
                                      <p:to>
                                        <p:strVal val="visible"/>
                                      </p:to>
                                    </p:set>
                                    <p:animEffect transition="in" filter="wipe(down)">
                                      <p:cBhvr>
                                        <p:cTn id="87" dur="652">
                                          <p:stCondLst>
                                            <p:cond delay="0"/>
                                          </p:stCondLst>
                                        </p:cTn>
                                        <p:tgtEl>
                                          <p:spTgt spid="4">
                                            <p:txEl>
                                              <p:pRg st="6" end="6"/>
                                            </p:txEl>
                                          </p:spTgt>
                                        </p:tgtEl>
                                      </p:cBhvr>
                                    </p:animEffect>
                                    <p:anim calcmode="lin" valueType="num">
                                      <p:cBhvr>
                                        <p:cTn id="88" dur="2050" tmFilter="0,0; 0.14,0.36; 0.43,0.73; 0.71,0.91; 1.0,1.0">
                                          <p:stCondLst>
                                            <p:cond delay="0"/>
                                          </p:stCondLst>
                                        </p:cTn>
                                        <p:tgtEl>
                                          <p:spTgt spid="4">
                                            <p:txEl>
                                              <p:pRg st="6" end="6"/>
                                            </p:txEl>
                                          </p:spTgt>
                                        </p:tgtEl>
                                        <p:attrNameLst>
                                          <p:attrName>ppt_x</p:attrName>
                                        </p:attrNameLst>
                                      </p:cBhvr>
                                      <p:tavLst>
                                        <p:tav tm="0">
                                          <p:val>
                                            <p:strVal val="#ppt_x-0.25"/>
                                          </p:val>
                                        </p:tav>
                                        <p:tav tm="100000">
                                          <p:val>
                                            <p:strVal val="#ppt_x"/>
                                          </p:val>
                                        </p:tav>
                                      </p:tavLst>
                                    </p:anim>
                                    <p:anim calcmode="lin" valueType="num">
                                      <p:cBhvr>
                                        <p:cTn id="89" dur="747" tmFilter="0.0,0.0; 0.25,0.07; 0.50,0.2; 0.75,0.467; 1.0,1.0">
                                          <p:stCondLst>
                                            <p:cond delay="0"/>
                                          </p:stCondLst>
                                        </p:cTn>
                                        <p:tgtEl>
                                          <p:spTgt spid="4">
                                            <p:txEl>
                                              <p:pRg st="6" end="6"/>
                                            </p:txEl>
                                          </p:spTgt>
                                        </p:tgtEl>
                                        <p:attrNameLst>
                                          <p:attrName>ppt_y</p:attrName>
                                        </p:attrNameLst>
                                      </p:cBhvr>
                                      <p:tavLst>
                                        <p:tav tm="0" fmla="#ppt_y-sin(pi*$)/3">
                                          <p:val>
                                            <p:fltVal val="0.5"/>
                                          </p:val>
                                        </p:tav>
                                        <p:tav tm="100000">
                                          <p:val>
                                            <p:fltVal val="1"/>
                                          </p:val>
                                        </p:tav>
                                      </p:tavLst>
                                    </p:anim>
                                    <p:anim calcmode="lin" valueType="num">
                                      <p:cBhvr>
                                        <p:cTn id="90" dur="747" tmFilter="0, 0; 0.125,0.2665; 0.25,0.4; 0.375,0.465; 0.5,0.5;  0.625,0.535; 0.75,0.6; 0.875,0.7335; 1,1">
                                          <p:stCondLst>
                                            <p:cond delay="747"/>
                                          </p:stCondLst>
                                        </p:cTn>
                                        <p:tgtEl>
                                          <p:spTgt spid="4">
                                            <p:txEl>
                                              <p:pRg st="6" end="6"/>
                                            </p:txEl>
                                          </p:spTgt>
                                        </p:tgtEl>
                                        <p:attrNameLst>
                                          <p:attrName>ppt_y</p:attrName>
                                        </p:attrNameLst>
                                      </p:cBhvr>
                                      <p:tavLst>
                                        <p:tav tm="0" fmla="#ppt_y-sin(pi*$)/9">
                                          <p:val>
                                            <p:fltVal val="0"/>
                                          </p:val>
                                        </p:tav>
                                        <p:tav tm="100000">
                                          <p:val>
                                            <p:fltVal val="1"/>
                                          </p:val>
                                        </p:tav>
                                      </p:tavLst>
                                    </p:anim>
                                    <p:anim calcmode="lin" valueType="num">
                                      <p:cBhvr>
                                        <p:cTn id="91" dur="373" tmFilter="0, 0; 0.125,0.2665; 0.25,0.4; 0.375,0.465; 0.5,0.5;  0.625,0.535; 0.75,0.6; 0.875,0.7335; 1,1">
                                          <p:stCondLst>
                                            <p:cond delay="1490"/>
                                          </p:stCondLst>
                                        </p:cTn>
                                        <p:tgtEl>
                                          <p:spTgt spid="4">
                                            <p:txEl>
                                              <p:pRg st="6" end="6"/>
                                            </p:txEl>
                                          </p:spTgt>
                                        </p:tgtEl>
                                        <p:attrNameLst>
                                          <p:attrName>ppt_y</p:attrName>
                                        </p:attrNameLst>
                                      </p:cBhvr>
                                      <p:tavLst>
                                        <p:tav tm="0" fmla="#ppt_y-sin(pi*$)/27">
                                          <p:val>
                                            <p:fltVal val="0"/>
                                          </p:val>
                                        </p:tav>
                                        <p:tav tm="100000">
                                          <p:val>
                                            <p:fltVal val="1"/>
                                          </p:val>
                                        </p:tav>
                                      </p:tavLst>
                                    </p:anim>
                                    <p:anim calcmode="lin" valueType="num">
                                      <p:cBhvr>
                                        <p:cTn id="92" dur="185" tmFilter="0, 0; 0.125,0.2665; 0.25,0.4; 0.375,0.465; 0.5,0.5;  0.625,0.535; 0.75,0.6; 0.875,0.7335; 1,1">
                                          <p:stCondLst>
                                            <p:cond delay="1863"/>
                                          </p:stCondLst>
                                        </p:cTn>
                                        <p:tgtEl>
                                          <p:spTgt spid="4">
                                            <p:txEl>
                                              <p:pRg st="6" end="6"/>
                                            </p:txEl>
                                          </p:spTgt>
                                        </p:tgtEl>
                                        <p:attrNameLst>
                                          <p:attrName>ppt_y</p:attrName>
                                        </p:attrNameLst>
                                      </p:cBhvr>
                                      <p:tavLst>
                                        <p:tav tm="0" fmla="#ppt_y-sin(pi*$)/81">
                                          <p:val>
                                            <p:fltVal val="0"/>
                                          </p:val>
                                        </p:tav>
                                        <p:tav tm="100000">
                                          <p:val>
                                            <p:fltVal val="1"/>
                                          </p:val>
                                        </p:tav>
                                      </p:tavLst>
                                    </p:anim>
                                    <p:animScale>
                                      <p:cBhvr>
                                        <p:cTn id="93" dur="29">
                                          <p:stCondLst>
                                            <p:cond delay="731"/>
                                          </p:stCondLst>
                                        </p:cTn>
                                        <p:tgtEl>
                                          <p:spTgt spid="4">
                                            <p:txEl>
                                              <p:pRg st="6" end="6"/>
                                            </p:txEl>
                                          </p:spTgt>
                                        </p:tgtEl>
                                      </p:cBhvr>
                                      <p:to x="100000" y="60000"/>
                                    </p:animScale>
                                    <p:animScale>
                                      <p:cBhvr>
                                        <p:cTn id="94" dur="187" decel="50000">
                                          <p:stCondLst>
                                            <p:cond delay="761"/>
                                          </p:stCondLst>
                                        </p:cTn>
                                        <p:tgtEl>
                                          <p:spTgt spid="4">
                                            <p:txEl>
                                              <p:pRg st="6" end="6"/>
                                            </p:txEl>
                                          </p:spTgt>
                                        </p:tgtEl>
                                      </p:cBhvr>
                                      <p:to x="100000" y="100000"/>
                                    </p:animScale>
                                    <p:animScale>
                                      <p:cBhvr>
                                        <p:cTn id="95" dur="29">
                                          <p:stCondLst>
                                            <p:cond delay="1476"/>
                                          </p:stCondLst>
                                        </p:cTn>
                                        <p:tgtEl>
                                          <p:spTgt spid="4">
                                            <p:txEl>
                                              <p:pRg st="6" end="6"/>
                                            </p:txEl>
                                          </p:spTgt>
                                        </p:tgtEl>
                                      </p:cBhvr>
                                      <p:to x="100000" y="80000"/>
                                    </p:animScale>
                                    <p:animScale>
                                      <p:cBhvr>
                                        <p:cTn id="96" dur="187" decel="50000">
                                          <p:stCondLst>
                                            <p:cond delay="1505"/>
                                          </p:stCondLst>
                                        </p:cTn>
                                        <p:tgtEl>
                                          <p:spTgt spid="4">
                                            <p:txEl>
                                              <p:pRg st="6" end="6"/>
                                            </p:txEl>
                                          </p:spTgt>
                                        </p:tgtEl>
                                      </p:cBhvr>
                                      <p:to x="100000" y="100000"/>
                                    </p:animScale>
                                    <p:animScale>
                                      <p:cBhvr>
                                        <p:cTn id="97" dur="29">
                                          <p:stCondLst>
                                            <p:cond delay="1847"/>
                                          </p:stCondLst>
                                        </p:cTn>
                                        <p:tgtEl>
                                          <p:spTgt spid="4">
                                            <p:txEl>
                                              <p:pRg st="6" end="6"/>
                                            </p:txEl>
                                          </p:spTgt>
                                        </p:tgtEl>
                                      </p:cBhvr>
                                      <p:to x="100000" y="90000"/>
                                    </p:animScale>
                                    <p:animScale>
                                      <p:cBhvr>
                                        <p:cTn id="98" dur="187" decel="50000">
                                          <p:stCondLst>
                                            <p:cond delay="1876"/>
                                          </p:stCondLst>
                                        </p:cTn>
                                        <p:tgtEl>
                                          <p:spTgt spid="4">
                                            <p:txEl>
                                              <p:pRg st="6" end="6"/>
                                            </p:txEl>
                                          </p:spTgt>
                                        </p:tgtEl>
                                      </p:cBhvr>
                                      <p:to x="100000" y="100000"/>
                                    </p:animScale>
                                    <p:animScale>
                                      <p:cBhvr>
                                        <p:cTn id="99" dur="29">
                                          <p:stCondLst>
                                            <p:cond delay="2034"/>
                                          </p:stCondLst>
                                        </p:cTn>
                                        <p:tgtEl>
                                          <p:spTgt spid="4">
                                            <p:txEl>
                                              <p:pRg st="6" end="6"/>
                                            </p:txEl>
                                          </p:spTgt>
                                        </p:tgtEl>
                                      </p:cBhvr>
                                      <p:to x="100000" y="95000"/>
                                    </p:animScale>
                                    <p:animScale>
                                      <p:cBhvr>
                                        <p:cTn id="100" dur="187" decel="50000">
                                          <p:stCondLst>
                                            <p:cond delay="2063"/>
                                          </p:stCondLst>
                                        </p:cTn>
                                        <p:tgtEl>
                                          <p:spTgt spid="4">
                                            <p:txEl>
                                              <p:pRg st="6" end="6"/>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4">
                                            <p:txEl>
                                              <p:pRg st="7" end="7"/>
                                            </p:txEl>
                                          </p:spTgt>
                                        </p:tgtEl>
                                        <p:attrNameLst>
                                          <p:attrName>style.visibility</p:attrName>
                                        </p:attrNameLst>
                                      </p:cBhvr>
                                      <p:to>
                                        <p:strVal val="visible"/>
                                      </p:to>
                                    </p:set>
                                    <p:animEffect transition="in" filter="wipe(down)">
                                      <p:cBhvr>
                                        <p:cTn id="103" dur="652">
                                          <p:stCondLst>
                                            <p:cond delay="0"/>
                                          </p:stCondLst>
                                        </p:cTn>
                                        <p:tgtEl>
                                          <p:spTgt spid="4">
                                            <p:txEl>
                                              <p:pRg st="7" end="7"/>
                                            </p:txEl>
                                          </p:spTgt>
                                        </p:tgtEl>
                                      </p:cBhvr>
                                    </p:animEffect>
                                    <p:anim calcmode="lin" valueType="num">
                                      <p:cBhvr>
                                        <p:cTn id="104" dur="2050" tmFilter="0,0; 0.14,0.36; 0.43,0.73; 0.71,0.91; 1.0,1.0">
                                          <p:stCondLst>
                                            <p:cond delay="0"/>
                                          </p:stCondLst>
                                        </p:cTn>
                                        <p:tgtEl>
                                          <p:spTgt spid="4">
                                            <p:txEl>
                                              <p:pRg st="7" end="7"/>
                                            </p:txEl>
                                          </p:spTgt>
                                        </p:tgtEl>
                                        <p:attrNameLst>
                                          <p:attrName>ppt_x</p:attrName>
                                        </p:attrNameLst>
                                      </p:cBhvr>
                                      <p:tavLst>
                                        <p:tav tm="0">
                                          <p:val>
                                            <p:strVal val="#ppt_x-0.25"/>
                                          </p:val>
                                        </p:tav>
                                        <p:tav tm="100000">
                                          <p:val>
                                            <p:strVal val="#ppt_x"/>
                                          </p:val>
                                        </p:tav>
                                      </p:tavLst>
                                    </p:anim>
                                    <p:anim calcmode="lin" valueType="num">
                                      <p:cBhvr>
                                        <p:cTn id="105" dur="747" tmFilter="0.0,0.0; 0.25,0.07; 0.50,0.2; 0.75,0.467; 1.0,1.0">
                                          <p:stCondLst>
                                            <p:cond delay="0"/>
                                          </p:stCondLst>
                                        </p:cTn>
                                        <p:tgtEl>
                                          <p:spTgt spid="4">
                                            <p:txEl>
                                              <p:pRg st="7" end="7"/>
                                            </p:txEl>
                                          </p:spTgt>
                                        </p:tgtEl>
                                        <p:attrNameLst>
                                          <p:attrName>ppt_y</p:attrName>
                                        </p:attrNameLst>
                                      </p:cBhvr>
                                      <p:tavLst>
                                        <p:tav tm="0" fmla="#ppt_y-sin(pi*$)/3">
                                          <p:val>
                                            <p:fltVal val="0.5"/>
                                          </p:val>
                                        </p:tav>
                                        <p:tav tm="100000">
                                          <p:val>
                                            <p:fltVal val="1"/>
                                          </p:val>
                                        </p:tav>
                                      </p:tavLst>
                                    </p:anim>
                                    <p:anim calcmode="lin" valueType="num">
                                      <p:cBhvr>
                                        <p:cTn id="106" dur="747" tmFilter="0, 0; 0.125,0.2665; 0.25,0.4; 0.375,0.465; 0.5,0.5;  0.625,0.535; 0.75,0.6; 0.875,0.7335; 1,1">
                                          <p:stCondLst>
                                            <p:cond delay="747"/>
                                          </p:stCondLst>
                                        </p:cTn>
                                        <p:tgtEl>
                                          <p:spTgt spid="4">
                                            <p:txEl>
                                              <p:pRg st="7" end="7"/>
                                            </p:txEl>
                                          </p:spTgt>
                                        </p:tgtEl>
                                        <p:attrNameLst>
                                          <p:attrName>ppt_y</p:attrName>
                                        </p:attrNameLst>
                                      </p:cBhvr>
                                      <p:tavLst>
                                        <p:tav tm="0" fmla="#ppt_y-sin(pi*$)/9">
                                          <p:val>
                                            <p:fltVal val="0"/>
                                          </p:val>
                                        </p:tav>
                                        <p:tav tm="100000">
                                          <p:val>
                                            <p:fltVal val="1"/>
                                          </p:val>
                                        </p:tav>
                                      </p:tavLst>
                                    </p:anim>
                                    <p:anim calcmode="lin" valueType="num">
                                      <p:cBhvr>
                                        <p:cTn id="107" dur="373" tmFilter="0, 0; 0.125,0.2665; 0.25,0.4; 0.375,0.465; 0.5,0.5;  0.625,0.535; 0.75,0.6; 0.875,0.7335; 1,1">
                                          <p:stCondLst>
                                            <p:cond delay="1490"/>
                                          </p:stCondLst>
                                        </p:cTn>
                                        <p:tgtEl>
                                          <p:spTgt spid="4">
                                            <p:txEl>
                                              <p:pRg st="7" end="7"/>
                                            </p:txEl>
                                          </p:spTgt>
                                        </p:tgtEl>
                                        <p:attrNameLst>
                                          <p:attrName>ppt_y</p:attrName>
                                        </p:attrNameLst>
                                      </p:cBhvr>
                                      <p:tavLst>
                                        <p:tav tm="0" fmla="#ppt_y-sin(pi*$)/27">
                                          <p:val>
                                            <p:fltVal val="0"/>
                                          </p:val>
                                        </p:tav>
                                        <p:tav tm="100000">
                                          <p:val>
                                            <p:fltVal val="1"/>
                                          </p:val>
                                        </p:tav>
                                      </p:tavLst>
                                    </p:anim>
                                    <p:anim calcmode="lin" valueType="num">
                                      <p:cBhvr>
                                        <p:cTn id="108" dur="185" tmFilter="0, 0; 0.125,0.2665; 0.25,0.4; 0.375,0.465; 0.5,0.5;  0.625,0.535; 0.75,0.6; 0.875,0.7335; 1,1">
                                          <p:stCondLst>
                                            <p:cond delay="1863"/>
                                          </p:stCondLst>
                                        </p:cTn>
                                        <p:tgtEl>
                                          <p:spTgt spid="4">
                                            <p:txEl>
                                              <p:pRg st="7" end="7"/>
                                            </p:txEl>
                                          </p:spTgt>
                                        </p:tgtEl>
                                        <p:attrNameLst>
                                          <p:attrName>ppt_y</p:attrName>
                                        </p:attrNameLst>
                                      </p:cBhvr>
                                      <p:tavLst>
                                        <p:tav tm="0" fmla="#ppt_y-sin(pi*$)/81">
                                          <p:val>
                                            <p:fltVal val="0"/>
                                          </p:val>
                                        </p:tav>
                                        <p:tav tm="100000">
                                          <p:val>
                                            <p:fltVal val="1"/>
                                          </p:val>
                                        </p:tav>
                                      </p:tavLst>
                                    </p:anim>
                                    <p:animScale>
                                      <p:cBhvr>
                                        <p:cTn id="109" dur="29">
                                          <p:stCondLst>
                                            <p:cond delay="731"/>
                                          </p:stCondLst>
                                        </p:cTn>
                                        <p:tgtEl>
                                          <p:spTgt spid="4">
                                            <p:txEl>
                                              <p:pRg st="7" end="7"/>
                                            </p:txEl>
                                          </p:spTgt>
                                        </p:tgtEl>
                                      </p:cBhvr>
                                      <p:to x="100000" y="60000"/>
                                    </p:animScale>
                                    <p:animScale>
                                      <p:cBhvr>
                                        <p:cTn id="110" dur="187" decel="50000">
                                          <p:stCondLst>
                                            <p:cond delay="761"/>
                                          </p:stCondLst>
                                        </p:cTn>
                                        <p:tgtEl>
                                          <p:spTgt spid="4">
                                            <p:txEl>
                                              <p:pRg st="7" end="7"/>
                                            </p:txEl>
                                          </p:spTgt>
                                        </p:tgtEl>
                                      </p:cBhvr>
                                      <p:to x="100000" y="100000"/>
                                    </p:animScale>
                                    <p:animScale>
                                      <p:cBhvr>
                                        <p:cTn id="111" dur="29">
                                          <p:stCondLst>
                                            <p:cond delay="1476"/>
                                          </p:stCondLst>
                                        </p:cTn>
                                        <p:tgtEl>
                                          <p:spTgt spid="4">
                                            <p:txEl>
                                              <p:pRg st="7" end="7"/>
                                            </p:txEl>
                                          </p:spTgt>
                                        </p:tgtEl>
                                      </p:cBhvr>
                                      <p:to x="100000" y="80000"/>
                                    </p:animScale>
                                    <p:animScale>
                                      <p:cBhvr>
                                        <p:cTn id="112" dur="187" decel="50000">
                                          <p:stCondLst>
                                            <p:cond delay="1505"/>
                                          </p:stCondLst>
                                        </p:cTn>
                                        <p:tgtEl>
                                          <p:spTgt spid="4">
                                            <p:txEl>
                                              <p:pRg st="7" end="7"/>
                                            </p:txEl>
                                          </p:spTgt>
                                        </p:tgtEl>
                                      </p:cBhvr>
                                      <p:to x="100000" y="100000"/>
                                    </p:animScale>
                                    <p:animScale>
                                      <p:cBhvr>
                                        <p:cTn id="113" dur="29">
                                          <p:stCondLst>
                                            <p:cond delay="1847"/>
                                          </p:stCondLst>
                                        </p:cTn>
                                        <p:tgtEl>
                                          <p:spTgt spid="4">
                                            <p:txEl>
                                              <p:pRg st="7" end="7"/>
                                            </p:txEl>
                                          </p:spTgt>
                                        </p:tgtEl>
                                      </p:cBhvr>
                                      <p:to x="100000" y="90000"/>
                                    </p:animScale>
                                    <p:animScale>
                                      <p:cBhvr>
                                        <p:cTn id="114" dur="187" decel="50000">
                                          <p:stCondLst>
                                            <p:cond delay="1876"/>
                                          </p:stCondLst>
                                        </p:cTn>
                                        <p:tgtEl>
                                          <p:spTgt spid="4">
                                            <p:txEl>
                                              <p:pRg st="7" end="7"/>
                                            </p:txEl>
                                          </p:spTgt>
                                        </p:tgtEl>
                                      </p:cBhvr>
                                      <p:to x="100000" y="100000"/>
                                    </p:animScale>
                                    <p:animScale>
                                      <p:cBhvr>
                                        <p:cTn id="115" dur="29">
                                          <p:stCondLst>
                                            <p:cond delay="2034"/>
                                          </p:stCondLst>
                                        </p:cTn>
                                        <p:tgtEl>
                                          <p:spTgt spid="4">
                                            <p:txEl>
                                              <p:pRg st="7" end="7"/>
                                            </p:txEl>
                                          </p:spTgt>
                                        </p:tgtEl>
                                      </p:cBhvr>
                                      <p:to x="100000" y="95000"/>
                                    </p:animScale>
                                    <p:animScale>
                                      <p:cBhvr>
                                        <p:cTn id="116" dur="187" decel="50000">
                                          <p:stCondLst>
                                            <p:cond delay="2063"/>
                                          </p:stCondLst>
                                        </p:cTn>
                                        <p:tgtEl>
                                          <p:spTgt spid="4">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This is what I feel like everyday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754"/>
            <a:ext cx="12191998" cy="6869753"/>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0" y="0"/>
            <a:ext cx="12191999" cy="6857999"/>
          </a:xfrm>
        </p:spPr>
        <p:txBody>
          <a:bodyPr>
            <a:normAutofit/>
          </a:bodyPr>
          <a:lstStyle/>
          <a:p>
            <a:r>
              <a:rPr lang="es-ES" sz="4000" b="1" dirty="0">
                <a:solidFill>
                  <a:schemeClr val="accent1">
                    <a:lumMod val="40000"/>
                    <a:lumOff val="60000"/>
                  </a:schemeClr>
                </a:solidFill>
                <a:latin typeface="Century Gothic" panose="020B0502020202020204" pitchFamily="34" charset="0"/>
              </a:rPr>
              <a:t>¿Para qué nos sirve las teclas de navegación?</a:t>
            </a:r>
            <a:r>
              <a:rPr lang="es-ES" sz="4000" b="1" dirty="0">
                <a:latin typeface="Century Gothic" panose="020B0502020202020204" pitchFamily="34" charset="0"/>
              </a:rPr>
              <a:t>	</a:t>
            </a:r>
          </a:p>
          <a:p>
            <a:r>
              <a:rPr lang="es-ES" dirty="0">
                <a:solidFill>
                  <a:schemeClr val="accent1">
                    <a:lumMod val="60000"/>
                    <a:lumOff val="40000"/>
                  </a:schemeClr>
                </a:solidFill>
                <a:latin typeface="Century Gothic" panose="020B0502020202020204" pitchFamily="34" charset="0"/>
              </a:rPr>
              <a:t>Son las teclas de un </a:t>
            </a:r>
            <a:r>
              <a:rPr lang="es-ES" dirty="0">
                <a:solidFill>
                  <a:schemeClr val="accent1">
                    <a:lumMod val="60000"/>
                    <a:lumOff val="40000"/>
                  </a:schemeClr>
                </a:solidFill>
                <a:latin typeface="Century Gothic" panose="020B0502020202020204" pitchFamily="34" charset="0"/>
                <a:hlinkClick r:id="rId3" tooltip="Teclado de ordenador"/>
              </a:rPr>
              <a:t>teclado de ordenador</a:t>
            </a:r>
            <a:r>
              <a:rPr lang="es-ES" dirty="0">
                <a:solidFill>
                  <a:schemeClr val="accent1">
                    <a:lumMod val="60000"/>
                    <a:lumOff val="40000"/>
                  </a:schemeClr>
                </a:solidFill>
                <a:latin typeface="Century Gothic" panose="020B0502020202020204" pitchFamily="34" charset="0"/>
              </a:rPr>
              <a:t> que sirven para mover el </a:t>
            </a:r>
            <a:r>
              <a:rPr lang="es-ES" dirty="0">
                <a:solidFill>
                  <a:schemeClr val="accent1">
                    <a:lumMod val="60000"/>
                    <a:lumOff val="40000"/>
                  </a:schemeClr>
                </a:solidFill>
                <a:latin typeface="Century Gothic" panose="020B0502020202020204" pitchFamily="34" charset="0"/>
                <a:hlinkClick r:id="rId4" tooltip="Cursor (informática)"/>
              </a:rPr>
              <a:t>cursor</a:t>
            </a:r>
            <a:r>
              <a:rPr lang="es-ES" dirty="0">
                <a:solidFill>
                  <a:schemeClr val="accent1">
                    <a:lumMod val="60000"/>
                    <a:lumOff val="40000"/>
                  </a:schemeClr>
                </a:solidFill>
                <a:latin typeface="Century Gothic" panose="020B0502020202020204" pitchFamily="34" charset="0"/>
              </a:rPr>
              <a:t> en una dirección específica. También sirve para desplazarse con el cursor hacia cualquier parte de la pantalla del computador. El término "tecla de movimiento de cursor" es distinto de "flecha de dirección" en que las teclas de movimiento pueden referirse a cualquier grupo de teclas en un teclado de ordenador diseñadas para mover el cursor, mientras que las flechas de dirección normalmente se refiere a una de las cuatro teclas específicas marcadas con flechas</a:t>
            </a:r>
            <a:r>
              <a:rPr lang="es-ES" dirty="0" smtClean="0">
                <a:solidFill>
                  <a:schemeClr val="accent1">
                    <a:lumMod val="60000"/>
                    <a:lumOff val="40000"/>
                  </a:schemeClr>
                </a:solidFill>
                <a:latin typeface="Century Gothic" panose="020B0502020202020204" pitchFamily="34" charset="0"/>
              </a:rPr>
              <a:t>.</a:t>
            </a:r>
          </a:p>
          <a:p>
            <a:endParaRPr lang="es-ES" dirty="0">
              <a:latin typeface="Century Gothic" panose="020B0502020202020204" pitchFamily="34" charset="0"/>
            </a:endParaRPr>
          </a:p>
          <a:p>
            <a:endParaRPr lang="es-ES" dirty="0"/>
          </a:p>
        </p:txBody>
      </p:sp>
      <p:pic>
        <p:nvPicPr>
          <p:cNvPr id="2054" name="Picture 6" descr="http://1.bp.blogspot.com/-0P8x_7ASbrY/T1Pt9gosLpI/AAAAAAAAAEY/vcCeX1SpXMI/s1600/teclado.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760" y="4290094"/>
            <a:ext cx="5206972" cy="1762976"/>
          </a:xfrm>
          <a:prstGeom prst="rect">
            <a:avLst/>
          </a:prstGeom>
          <a:noFill/>
          <a:extLst>
            <a:ext uri="{909E8E84-426E-40DD-AFC4-6F175D3DCCD1}">
              <a14:hiddenFill xmlns:a14="http://schemas.microsoft.com/office/drawing/2010/main">
                <a:solidFill>
                  <a:srgbClr val="FFFFFF"/>
                </a:solidFill>
              </a14:hiddenFill>
            </a:ext>
          </a:extLst>
        </p:spPr>
      </p:pic>
      <p:sp>
        <p:nvSpPr>
          <p:cNvPr id="7" name="Flecha curvada hacia arriba 6">
            <a:hlinkClick r:id="rId6" action="ppaction://hlinksldjump" highlightClick="1"/>
          </p:cNvPr>
          <p:cNvSpPr/>
          <p:nvPr/>
        </p:nvSpPr>
        <p:spPr>
          <a:xfrm>
            <a:off x="9903854" y="4997003"/>
            <a:ext cx="1893194" cy="953036"/>
          </a:xfrm>
          <a:prstGeom prst="curvedUp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s-ES">
              <a:ln>
                <a:solidFill>
                  <a:schemeClr val="tx1">
                    <a:lumMod val="95000"/>
                    <a:lumOff val="5000"/>
                  </a:schemeClr>
                </a:solidFill>
              </a:ln>
              <a:solidFill>
                <a:schemeClr val="accent2">
                  <a:lumMod val="75000"/>
                </a:schemeClr>
              </a:solidFill>
              <a:effectLst>
                <a:glow rad="101600">
                  <a:schemeClr val="accent2">
                    <a:satMod val="175000"/>
                    <a:alpha val="40000"/>
                  </a:schemeClr>
                </a:glow>
              </a:effectLst>
            </a:endParaRPr>
          </a:p>
        </p:txBody>
      </p:sp>
    </p:spTree>
    <p:extLst>
      <p:ext uri="{BB962C8B-B14F-4D97-AF65-F5344CB8AC3E}">
        <p14:creationId xmlns:p14="http://schemas.microsoft.com/office/powerpoint/2010/main" val="333320627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500"/>
                                        <p:tgtEl>
                                          <p:spTgt spid="3">
                                            <p:txEl>
                                              <p:pRg st="1" end="1"/>
                                            </p:txEl>
                                          </p:spTgt>
                                        </p:tgtEl>
                                      </p:cBhvr>
                                    </p:animEffect>
                                    <p:anim calcmode="lin" valueType="num">
                                      <p:cBhvr>
                                        <p:cTn id="13"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054"/>
                                        </p:tgtEl>
                                        <p:attrNameLst>
                                          <p:attrName>style.visibility</p:attrName>
                                        </p:attrNameLst>
                                      </p:cBhvr>
                                      <p:to>
                                        <p:strVal val="visible"/>
                                      </p:to>
                                    </p:set>
                                    <p:animEffect transition="in" filter="barn(inVertical)">
                                      <p:cBhvr>
                                        <p:cTn id="19" dur="1250"/>
                                        <p:tgtEl>
                                          <p:spTgt spid="20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Marcador de contenido 2"/>
          <p:cNvSpPr>
            <a:spLocks noGrp="1"/>
          </p:cNvSpPr>
          <p:nvPr>
            <p:ph idx="1"/>
          </p:nvPr>
        </p:nvSpPr>
        <p:spPr>
          <a:xfrm>
            <a:off x="553792" y="-90152"/>
            <a:ext cx="11638208" cy="6858000"/>
          </a:xfrm>
        </p:spPr>
        <p:txBody>
          <a:bodyPr>
            <a:normAutofit fontScale="92500" lnSpcReduction="20000"/>
          </a:bodyPr>
          <a:lstStyle/>
          <a:p>
            <a:r>
              <a:rPr lang="es-ES" sz="5700" b="1" dirty="0"/>
              <a:t>Teclado alfanumérico:</a:t>
            </a:r>
            <a:endParaRPr lang="es-ES" sz="5700" dirty="0"/>
          </a:p>
          <a:p>
            <a:r>
              <a:rPr lang="es-ES" i="1" dirty="0"/>
              <a:t>Un teclado alfanumérico es aquel que contiene números y letras en las mismas teclas. Generalmente se encuentran en teléfonos y celulares. También pueden aparecer en computadoras portátiles, cajeros automáticos o cualquier dispositivo en el que los números y las letras sean igualmente necesarias. En los teléfonos el número "1" por lo general carece de letras; cada una de las otras teclas contiene solamente tres letras en orden alfabético.</a:t>
            </a:r>
          </a:p>
          <a:p>
            <a:r>
              <a:rPr lang="es-ES" i="1" dirty="0"/>
              <a:t>El teclado alfanumérico es similar al teclado de </a:t>
            </a:r>
            <a:r>
              <a:rPr lang="es-ES" i="1" dirty="0" smtClean="0"/>
              <a:t>una máquina</a:t>
            </a:r>
            <a:r>
              <a:rPr lang="es-ES" i="1" dirty="0"/>
              <a:t> de escribir, además consta de aproximadamente 57 teclas dispone de todas las letras del alfabeto (A HASTAZ), los diez dígitos decimales (0 HASTA 9) y todos los signos de puntuación, acentuación, teclas especiales y además de una barra espaciadora. Ocupa la parte central y está formado por dos tipos de teclas: las teclas de escritura y las teclas de comando. Las teclas de escritura son las propias de la máquina de escribir: 28 letras, 10 números, signos de puntuación, signos de acentuación, interrogantes, entre otras. Las correspondientes a los números y a los signos tienen dos funciones y en algunos casos incluso pueden tener tres .Sirven para escribir símbolos (letras, números y signos) y en algunos casos la combinación con el programa, pulsando éstas y una tecla de comando se activan funciones especiales. En las teclas dobles, el símbolo que hay escrito debajo es el que se obtiene al pulsar la tecla, mientras que el de encima se activa pulsando la tecla de mayúsculas (</a:t>
            </a:r>
            <a:r>
              <a:rPr lang="es-ES" i="1" dirty="0" err="1"/>
              <a:t>Shift</a:t>
            </a:r>
            <a:r>
              <a:rPr lang="es-ES" i="1" dirty="0"/>
              <a:t>).</a:t>
            </a:r>
          </a:p>
          <a:p>
            <a:endParaRPr lang="es-ES" dirty="0"/>
          </a:p>
        </p:txBody>
      </p:sp>
      <p:sp>
        <p:nvSpPr>
          <p:cNvPr id="7" name="Flecha derecha 6">
            <a:hlinkClick r:id="rId3" action="ppaction://hlinksldjump"/>
          </p:cNvPr>
          <p:cNvSpPr/>
          <p:nvPr/>
        </p:nvSpPr>
        <p:spPr>
          <a:xfrm>
            <a:off x="10522039" y="2060619"/>
            <a:ext cx="1197735" cy="618186"/>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969054883"/>
      </p:ext>
    </p:extLst>
  </p:cSld>
  <p:clrMapOvr>
    <a:masterClrMapping/>
  </p:clrMapOvr>
  <mc:AlternateContent xmlns:mc="http://schemas.openxmlformats.org/markup-compatibility/2006">
    <mc:Choice xmlns:p14="http://schemas.microsoft.com/office/powerpoint/2010/main" Requires="p14">
      <p:transition spd="slow" p14:dur="225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anim calcmode="lin" valueType="num">
                                      <p:cBhvr>
                                        <p:cTn id="8" dur="225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25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2500"/>
                                        <p:tgtEl>
                                          <p:spTgt spid="3">
                                            <p:txEl>
                                              <p:pRg st="1" end="1"/>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47268"/>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0" y="0"/>
            <a:ext cx="12192000" cy="6858000"/>
          </a:xfrm>
        </p:spPr>
        <p:txBody>
          <a:bodyPr>
            <a:normAutofit lnSpcReduction="10000"/>
          </a:bodyPr>
          <a:lstStyle/>
          <a:p>
            <a:pPr>
              <a:lnSpc>
                <a:spcPct val="107000"/>
              </a:lnSpc>
              <a:spcAft>
                <a:spcPts val="800"/>
              </a:spcAft>
            </a:pPr>
            <a:r>
              <a:rPr lang="es-ES" sz="4400" b="1" spc="75" dirty="0" smtClean="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Teclado Numérico</a:t>
            </a:r>
            <a:endParaRPr lang="es-ES" sz="44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Conjunto de teclas de un teclado de computadora clásico, que hace referencia a los números, operaciones aritméticas, comas y otras teclas, como otra tecla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Enter</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y el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Num</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Lock</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Es similar a una típica calculadora. El teclado numérico se ubica por lo general en el lado derecho del teclado, y debe distinguirse de las otras teclas con números (y símbolos), que por lo general se ubican horizontalmente a lo largo del teclado, y forman parte de las teclas de escritura. El teclado numérico básicamente tiene dos funciones diferentes: * Si está activa la tecla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Num</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Lock</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las teclas del teclado numérico escribirán sus números correspondientes. * Si no está activa la tecla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Num</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a:t>
            </a:r>
            <a:r>
              <a:rPr lang="es-ES" sz="2600" b="1" dirty="0" err="1"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Lock</a:t>
            </a:r>
            <a:r>
              <a:rPr lang="es-ES" sz="2600" b="1" dirty="0" smtClean="0">
                <a:solidFill>
                  <a:schemeClr val="tx1">
                    <a:lumMod val="95000"/>
                    <a:lumOff val="5000"/>
                  </a:schemeClr>
                </a:solidFill>
                <a:effectLst/>
                <a:latin typeface="Century Gothic" panose="020B0502020202020204" pitchFamily="34" charset="0"/>
                <a:ea typeface="Calibri" panose="020F0502020204030204" pitchFamily="34" charset="0"/>
                <a:cs typeface="Times New Roman" panose="02020603050405020304" pitchFamily="18" charset="0"/>
              </a:rPr>
              <a:t>, esas teclas se convertirán en teclas de direcciones o de navegación. En general el 8 será la dirección hacia arriba, el 2 la dirección hacia abajo, y el 4 y 5 serán las direcciones izquierda y derecha respectivamente. En algunos casos también se emplean los restantes números como direcciones diagonales. </a:t>
            </a:r>
          </a:p>
          <a:p>
            <a:endParaRPr lang="es-ES" dirty="0"/>
          </a:p>
        </p:txBody>
      </p:sp>
      <p:sp>
        <p:nvSpPr>
          <p:cNvPr id="6" name="Flecha a la derecha con bandas 5">
            <a:hlinkClick r:id="rId3" action="ppaction://hlinksldjump"/>
          </p:cNvPr>
          <p:cNvSpPr/>
          <p:nvPr/>
        </p:nvSpPr>
        <p:spPr>
          <a:xfrm>
            <a:off x="10380372" y="257577"/>
            <a:ext cx="1017431" cy="682581"/>
          </a:xfrm>
          <a:prstGeom prst="striped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0908639"/>
      </p:ext>
    </p:extLst>
  </p:cSld>
  <p:clrMapOvr>
    <a:masterClrMapping/>
  </p:clrMapOvr>
  <mc:AlternateContent xmlns:mc="http://schemas.openxmlformats.org/markup-compatibility/2006">
    <mc:Choice xmlns:p14="http://schemas.microsoft.com/office/powerpoint/2010/main" Requires="p14">
      <p:transition spd="slow" p14:dur="175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41.media.tumblr.com/6344331cf28d0d99151f1497fb69731c/tumblr_nainh01Jga1tqwpt5o1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0" y="0"/>
            <a:ext cx="12192000" cy="6858000"/>
          </a:xfrm>
        </p:spPr>
        <p:txBody>
          <a:bodyPr>
            <a:normAutofit fontScale="47500" lnSpcReduction="20000"/>
          </a:bodyPr>
          <a:lstStyle/>
          <a:p>
            <a:r>
              <a:rPr lang="es-ES" sz="7600" b="1" dirty="0"/>
              <a:t>Teclas de Función</a:t>
            </a:r>
            <a:endParaRPr lang="es-ES" sz="7600" dirty="0"/>
          </a:p>
          <a:p>
            <a:r>
              <a:rPr lang="es-ES" sz="3400" b="1" dirty="0">
                <a:latin typeface="Century Gothic" panose="020B0502020202020204" pitchFamily="34" charset="0"/>
              </a:rPr>
              <a:t>Una tecla de función en </a:t>
            </a:r>
            <a:r>
              <a:rPr lang="es-ES" sz="3400" b="1" u="sng" dirty="0">
                <a:latin typeface="Century Gothic" panose="020B0502020202020204" pitchFamily="34" charset="0"/>
                <a:hlinkClick r:id="rId3" tooltip="Informática"/>
              </a:rPr>
              <a:t>informática</a:t>
            </a:r>
            <a:r>
              <a:rPr lang="es-ES" sz="3400" b="1" dirty="0">
                <a:latin typeface="Century Gothic" panose="020B0502020202020204" pitchFamily="34" charset="0"/>
              </a:rPr>
              <a:t> es una tecla en la primera línea de un </a:t>
            </a:r>
            <a:r>
              <a:rPr lang="es-ES" sz="3400" b="1" u="sng" dirty="0">
                <a:latin typeface="Century Gothic" panose="020B0502020202020204" pitchFamily="34" charset="0"/>
                <a:hlinkClick r:id="rId4" tooltip="Teclado (informática)"/>
              </a:rPr>
              <a:t>teclado</a:t>
            </a:r>
            <a:r>
              <a:rPr lang="es-ES" sz="3400" b="1" dirty="0">
                <a:latin typeface="Century Gothic" panose="020B0502020202020204" pitchFamily="34" charset="0"/>
              </a:rPr>
              <a:t> de un </a:t>
            </a:r>
            <a:r>
              <a:rPr lang="es-ES" sz="3400" b="1" u="sng" dirty="0">
                <a:latin typeface="Century Gothic" panose="020B0502020202020204" pitchFamily="34" charset="0"/>
                <a:hlinkClick r:id="rId5" tooltip="Ordenador"/>
              </a:rPr>
              <a:t>ordenador</a:t>
            </a:r>
            <a:r>
              <a:rPr lang="es-ES" sz="3400" b="1" dirty="0">
                <a:latin typeface="Century Gothic" panose="020B0502020202020204" pitchFamily="34" charset="0"/>
              </a:rPr>
              <a:t> que puede ser programada para que el </a:t>
            </a:r>
            <a:r>
              <a:rPr lang="es-ES" sz="3400" b="1" u="sng" dirty="0">
                <a:latin typeface="Century Gothic" panose="020B0502020202020204" pitchFamily="34" charset="0"/>
                <a:hlinkClick r:id="rId6" tooltip="Sistema operativo"/>
              </a:rPr>
              <a:t>sistema operativo</a:t>
            </a:r>
            <a:r>
              <a:rPr lang="es-ES" sz="3400" b="1" dirty="0">
                <a:latin typeface="Century Gothic" panose="020B0502020202020204" pitchFamily="34" charset="0"/>
              </a:rPr>
              <a:t> o un determinado programa realice ciertas acciones. En muchos equipos, algunas teclas de función tienen usos predeterminados en el arranque.</a:t>
            </a:r>
          </a:p>
          <a:p>
            <a:r>
              <a:rPr lang="es-ES" sz="3400" b="1" dirty="0" smtClean="0">
                <a:latin typeface="Century Gothic" panose="020B0502020202020204" pitchFamily="34" charset="0"/>
              </a:rPr>
              <a:t>Estas </a:t>
            </a:r>
            <a:r>
              <a:rPr lang="es-ES" sz="3400" b="1" dirty="0">
                <a:latin typeface="Century Gothic" panose="020B0502020202020204" pitchFamily="34" charset="0"/>
              </a:rPr>
              <a:t>teclas, de F1 F3 a F12, sirven como «atajos» para acceder más rápidamente a determinadas funciones que le asignan los distintos programas. Los siguientes son solo algunos ejemplos de aplicaciones predeterminadas que corren las teclas de función bajo distintos programas: </a:t>
            </a:r>
          </a:p>
          <a:p>
            <a:pPr lvl="0"/>
            <a:r>
              <a:rPr lang="es-ES" sz="3400" b="1" dirty="0">
                <a:latin typeface="Century Gothic" panose="020B0502020202020204" pitchFamily="34" charset="0"/>
              </a:rPr>
              <a:t>F1: Menús y rutinas de ayuda en la mayoría de los programas, por ejemplo </a:t>
            </a:r>
            <a:r>
              <a:rPr lang="es-ES" sz="3400" b="1" dirty="0">
                <a:latin typeface="Century Gothic" panose="020B0502020202020204" pitchFamily="34" charset="0"/>
                <a:hlinkClick r:id="rId7" tooltip="AutoCAD"/>
              </a:rPr>
              <a:t>AutoCAD</a:t>
            </a:r>
            <a:r>
              <a:rPr lang="es-ES" sz="3400" b="1" dirty="0">
                <a:latin typeface="Century Gothic" panose="020B0502020202020204" pitchFamily="34" charset="0"/>
              </a:rPr>
              <a:t>, </a:t>
            </a:r>
            <a:r>
              <a:rPr lang="es-ES" sz="3400" b="1" dirty="0">
                <a:latin typeface="Century Gothic" panose="020B0502020202020204" pitchFamily="34" charset="0"/>
                <a:hlinkClick r:id="rId8" tooltip="Microsoft Word"/>
              </a:rPr>
              <a:t>Microsoft Word</a:t>
            </a:r>
            <a:r>
              <a:rPr lang="es-ES" sz="3400" b="1" dirty="0">
                <a:latin typeface="Century Gothic" panose="020B0502020202020204" pitchFamily="34" charset="0"/>
              </a:rPr>
              <a:t>, </a:t>
            </a:r>
            <a:r>
              <a:rPr lang="es-ES" sz="3400" b="1" dirty="0">
                <a:latin typeface="Century Gothic" panose="020B0502020202020204" pitchFamily="34" charset="0"/>
                <a:hlinkClick r:id="rId9" tooltip="Microsoft Excel"/>
              </a:rPr>
              <a:t>Microsoft Excel</a:t>
            </a:r>
            <a:r>
              <a:rPr lang="es-ES" sz="3400" b="1" dirty="0">
                <a:latin typeface="Century Gothic" panose="020B0502020202020204" pitchFamily="34" charset="0"/>
              </a:rPr>
              <a:t>. En </a:t>
            </a:r>
            <a:r>
              <a:rPr lang="es-ES" sz="3400" b="1" dirty="0">
                <a:latin typeface="Century Gothic" panose="020B0502020202020204" pitchFamily="34" charset="0"/>
                <a:hlinkClick r:id="rId10" tooltip="Firefox"/>
              </a:rPr>
              <a:t>Firefox</a:t>
            </a:r>
            <a:r>
              <a:rPr lang="es-ES" sz="3400" b="1" dirty="0">
                <a:latin typeface="Century Gothic" panose="020B0502020202020204" pitchFamily="34" charset="0"/>
              </a:rPr>
              <a:t> lleva a una página de ayuda en línea de Mozilla.</a:t>
            </a:r>
          </a:p>
          <a:p>
            <a:pPr lvl="0"/>
            <a:r>
              <a:rPr lang="es-ES" sz="3400" b="1" dirty="0" smtClean="0">
                <a:latin typeface="Century Gothic" panose="020B0502020202020204" pitchFamily="34" charset="0"/>
              </a:rPr>
              <a:t>F2: </a:t>
            </a:r>
            <a:r>
              <a:rPr lang="es-ES" sz="3400" b="1" dirty="0">
                <a:latin typeface="Century Gothic" panose="020B0502020202020204" pitchFamily="34" charset="0"/>
              </a:rPr>
              <a:t>Cambiar a opción de búsqueda, también para maximizar los juegos en red. En AutoCAD entra o sale del modo ortogonal.</a:t>
            </a:r>
          </a:p>
          <a:p>
            <a:pPr lvl="0"/>
            <a:r>
              <a:rPr lang="es-ES" sz="3400" b="1" dirty="0">
                <a:latin typeface="Century Gothic" panose="020B0502020202020204" pitchFamily="34" charset="0"/>
              </a:rPr>
              <a:t>F3: Inicia una búsqueda en el directorio donde se encuentra el usuario.</a:t>
            </a:r>
          </a:p>
          <a:p>
            <a:pPr lvl="0"/>
            <a:r>
              <a:rPr lang="es-ES" sz="3400" b="1" dirty="0">
                <a:latin typeface="Century Gothic" panose="020B0502020202020204" pitchFamily="34" charset="0"/>
              </a:rPr>
              <a:t>F4: Despliega el menú «Ir a» una carpeta diferente desde la barra de herramientas de una carpeta, buscar la lista de la barra de direcciones en el </a:t>
            </a:r>
            <a:r>
              <a:rPr lang="es-ES" sz="3400" b="1" dirty="0">
                <a:latin typeface="Century Gothic" panose="020B0502020202020204" pitchFamily="34" charset="0"/>
                <a:hlinkClick r:id="rId11" tooltip="Explorador de Windows"/>
              </a:rPr>
              <a:t>Explorador de Windows</a:t>
            </a:r>
            <a:r>
              <a:rPr lang="es-ES" sz="3400" b="1" dirty="0">
                <a:latin typeface="Century Gothic" panose="020B0502020202020204" pitchFamily="34" charset="0"/>
              </a:rPr>
              <a:t> y en otros </a:t>
            </a:r>
            <a:r>
              <a:rPr lang="es-ES" sz="3400" b="1" dirty="0">
                <a:latin typeface="Century Gothic" panose="020B0502020202020204" pitchFamily="34" charset="0"/>
                <a:hlinkClick r:id="rId12" tooltip="Administrador de archivos"/>
              </a:rPr>
              <a:t>administradores de archivos</a:t>
            </a:r>
            <a:endParaRPr lang="es-ES" sz="3400" b="1" dirty="0">
              <a:latin typeface="Century Gothic" panose="020B0502020202020204" pitchFamily="34" charset="0"/>
            </a:endParaRPr>
          </a:p>
          <a:p>
            <a:pPr lvl="0"/>
            <a:r>
              <a:rPr lang="es-ES" sz="3400" b="1" dirty="0">
                <a:latin typeface="Century Gothic" panose="020B0502020202020204" pitchFamily="34" charset="0"/>
              </a:rPr>
              <a:t>F5: Actualiza el contenido de la ventana seleccionada. «Buscar y reemplazar» en Microsoft Word. «Ir a» en Microsoft Excel. Cambia el plano de referencia en AutoCAD.</a:t>
            </a:r>
          </a:p>
          <a:p>
            <a:pPr lvl="0"/>
            <a:r>
              <a:rPr lang="es-ES" sz="3400" b="1" dirty="0">
                <a:latin typeface="Century Gothic" panose="020B0502020202020204" pitchFamily="34" charset="0"/>
              </a:rPr>
              <a:t>F6: Desplazarse por los elementos de la pantalla de una ventana o del escritorio. En AutoCAD modifica el estado del sistema de coordenadas.</a:t>
            </a:r>
          </a:p>
          <a:p>
            <a:pPr lvl="0"/>
            <a:r>
              <a:rPr lang="es-ES" sz="3400" b="1" dirty="0">
                <a:latin typeface="Century Gothic" panose="020B0502020202020204" pitchFamily="34" charset="0"/>
              </a:rPr>
              <a:t>F7: En Microsoft Word y Excel lanza el revisor gramatical y ortográfico de textos. En AutoCAD pone o quita la grilla de referencia. En Firefox habilita la navegación con cursor o «</a:t>
            </a:r>
            <a:r>
              <a:rPr lang="es-ES" sz="3400" b="1" dirty="0" err="1">
                <a:latin typeface="Century Gothic" panose="020B0502020202020204" pitchFamily="34" charset="0"/>
              </a:rPr>
              <a:t>caret</a:t>
            </a:r>
            <a:r>
              <a:rPr lang="es-ES" sz="3400" b="1" dirty="0">
                <a:latin typeface="Century Gothic" panose="020B0502020202020204" pitchFamily="34" charset="0"/>
              </a:rPr>
              <a:t> </a:t>
            </a:r>
            <a:r>
              <a:rPr lang="es-ES" sz="3400" b="1" dirty="0" err="1">
                <a:latin typeface="Century Gothic" panose="020B0502020202020204" pitchFamily="34" charset="0"/>
              </a:rPr>
              <a:t>browsing</a:t>
            </a:r>
            <a:r>
              <a:rPr lang="es-ES" sz="3400" b="1" dirty="0">
                <a:latin typeface="Century Gothic" panose="020B0502020202020204" pitchFamily="34" charset="0"/>
              </a:rPr>
              <a:t>».</a:t>
            </a:r>
          </a:p>
          <a:p>
            <a:pPr lvl="0"/>
            <a:r>
              <a:rPr lang="es-ES" sz="3400" b="1" dirty="0">
                <a:latin typeface="Century Gothic" panose="020B0502020202020204" pitchFamily="34" charset="0"/>
              </a:rPr>
              <a:t>F8: Renombra el archivo, acceso directo o carpeta seleccionada.</a:t>
            </a:r>
          </a:p>
          <a:p>
            <a:pPr lvl="0"/>
            <a:r>
              <a:rPr lang="es-ES" sz="3400" b="1" dirty="0">
                <a:latin typeface="Century Gothic" panose="020B0502020202020204" pitchFamily="34" charset="0"/>
              </a:rPr>
              <a:t>F9: En Corel </a:t>
            </a:r>
            <a:r>
              <a:rPr lang="es-ES" sz="3400" b="1" dirty="0" err="1">
                <a:latin typeface="Century Gothic" panose="020B0502020202020204" pitchFamily="34" charset="0"/>
              </a:rPr>
              <a:t>Draw</a:t>
            </a:r>
            <a:r>
              <a:rPr lang="es-ES" sz="3400" b="1" dirty="0">
                <a:latin typeface="Century Gothic" panose="020B0502020202020204" pitchFamily="34" charset="0"/>
              </a:rPr>
              <a:t> abre una presentación como en </a:t>
            </a:r>
            <a:r>
              <a:rPr lang="es-ES" sz="3400" b="1" dirty="0">
                <a:latin typeface="Century Gothic" panose="020B0502020202020204" pitchFamily="34" charset="0"/>
                <a:hlinkClick r:id="rId13" tooltip="PowerPoint"/>
              </a:rPr>
              <a:t>PowerPoint</a:t>
            </a:r>
            <a:r>
              <a:rPr lang="es-ES" sz="3400" b="1" dirty="0">
                <a:latin typeface="Century Gothic" panose="020B0502020202020204" pitchFamily="34" charset="0"/>
              </a:rPr>
              <a:t>. En AutoCAD habilita o deshabilita el modo </a:t>
            </a:r>
            <a:r>
              <a:rPr lang="es-ES" sz="3400" b="1" dirty="0" err="1">
                <a:latin typeface="Century Gothic" panose="020B0502020202020204" pitchFamily="34" charset="0"/>
              </a:rPr>
              <a:t>snap</a:t>
            </a:r>
            <a:r>
              <a:rPr lang="es-ES" sz="3400" b="1" dirty="0">
                <a:latin typeface="Century Gothic" panose="020B0502020202020204" pitchFamily="34" charset="0"/>
              </a:rPr>
              <a:t>.</a:t>
            </a:r>
          </a:p>
          <a:p>
            <a:pPr lvl="0"/>
            <a:r>
              <a:rPr lang="es-ES" sz="3400" b="1" dirty="0">
                <a:latin typeface="Century Gothic" panose="020B0502020202020204" pitchFamily="34" charset="0"/>
              </a:rPr>
              <a:t>F10: Activar la barra de menús en el programa activo. En AutoCAD entra o sale del modo de coordenadas polares.</a:t>
            </a:r>
          </a:p>
          <a:p>
            <a:pPr lvl="0"/>
            <a:r>
              <a:rPr lang="es-ES" sz="3400" b="1" dirty="0">
                <a:latin typeface="Century Gothic" panose="020B0502020202020204" pitchFamily="34" charset="0"/>
              </a:rPr>
              <a:t>F11: Habilitar el modo a pantalla completa de diversos </a:t>
            </a:r>
            <a:r>
              <a:rPr lang="es-ES" sz="3400" b="1" dirty="0">
                <a:latin typeface="Century Gothic" panose="020B0502020202020204" pitchFamily="34" charset="0"/>
                <a:hlinkClick r:id="rId14" tooltip="Navegador web"/>
              </a:rPr>
              <a:t>navegadores web</a:t>
            </a:r>
            <a:r>
              <a:rPr lang="es-ES" sz="3400" b="1" dirty="0">
                <a:latin typeface="Century Gothic" panose="020B0502020202020204" pitchFamily="34" charset="0"/>
              </a:rPr>
              <a:t>, juegos y aplicaciones. En Microsoft Excel abre la ventana de inserción de gráficos.</a:t>
            </a:r>
          </a:p>
          <a:p>
            <a:pPr lvl="0"/>
            <a:r>
              <a:rPr lang="es-ES" sz="3400" b="1" dirty="0">
                <a:latin typeface="Century Gothic" panose="020B0502020202020204" pitchFamily="34" charset="0"/>
              </a:rPr>
              <a:t>F12: En Microsoft Word y Excel abre la ventana de «Guardar como</a:t>
            </a:r>
            <a:r>
              <a:rPr lang="es-ES" sz="3400" b="1" dirty="0" smtClean="0">
                <a:latin typeface="Century Gothic" panose="020B0502020202020204" pitchFamily="34" charset="0"/>
              </a:rPr>
              <a:t>».</a:t>
            </a:r>
            <a:endParaRPr lang="es-ES" sz="3400" b="1" dirty="0">
              <a:latin typeface="Century Gothic" panose="020B0502020202020204" pitchFamily="34" charset="0"/>
            </a:endParaRPr>
          </a:p>
        </p:txBody>
      </p:sp>
      <p:sp>
        <p:nvSpPr>
          <p:cNvPr id="4" name="Flecha a la derecha con bandas 3">
            <a:hlinkClick r:id="rId15" action="ppaction://hlinksldjump"/>
          </p:cNvPr>
          <p:cNvSpPr/>
          <p:nvPr/>
        </p:nvSpPr>
        <p:spPr>
          <a:xfrm>
            <a:off x="10650828" y="6040192"/>
            <a:ext cx="1210614" cy="637504"/>
          </a:xfrm>
          <a:prstGeom prst="strip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val="1685315725"/>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nodeType="clickEffect">
                                  <p:stCondLst>
                                    <p:cond delay="0"/>
                                  </p:stCondLst>
                                  <p:childTnLst>
                                    <p:animClr clrSpc="hsl" dir="cw">
                                      <p:cBhvr override="childStyle">
                                        <p:cTn id="6" dur="2000" fill="hold"/>
                                        <p:tgtEl>
                                          <p:spTgt spid="3">
                                            <p:txEl>
                                              <p:pRg st="0" end="0"/>
                                            </p:txEl>
                                          </p:spTgt>
                                        </p:tgtEl>
                                        <p:attrNameLst>
                                          <p:attrName>style.color</p:attrName>
                                        </p:attrNameLst>
                                      </p:cBhvr>
                                      <p:by>
                                        <p:hsl h="0" s="12549" l="25098"/>
                                      </p:by>
                                    </p:animClr>
                                    <p:animClr clrSpc="hsl" dir="cw">
                                      <p:cBhvr>
                                        <p:cTn id="7" dur="2000" fill="hold"/>
                                        <p:tgtEl>
                                          <p:spTgt spid="3">
                                            <p:txEl>
                                              <p:pRg st="0" end="0"/>
                                            </p:txEl>
                                          </p:spTgt>
                                        </p:tgtEl>
                                        <p:attrNameLst>
                                          <p:attrName>fillcolor</p:attrName>
                                        </p:attrNameLst>
                                      </p:cBhvr>
                                      <p:by>
                                        <p:hsl h="0" s="12549" l="25098"/>
                                      </p:by>
                                    </p:animClr>
                                    <p:animClr clrSpc="hsl" dir="cw">
                                      <p:cBhvr>
                                        <p:cTn id="8" dur="2000" fill="hold"/>
                                        <p:tgtEl>
                                          <p:spTgt spid="3">
                                            <p:txEl>
                                              <p:pRg st="0" end="0"/>
                                            </p:txEl>
                                          </p:spTgt>
                                        </p:tgtEl>
                                        <p:attrNameLst>
                                          <p:attrName>stroke.color</p:attrName>
                                        </p:attrNameLst>
                                      </p:cBhvr>
                                      <p:by>
                                        <p:hsl h="0" s="12549" l="25098"/>
                                      </p:by>
                                    </p:animClr>
                                    <p:set>
                                      <p:cBhvr>
                                        <p:cTn id="9" dur="2000" fill="hold"/>
                                        <p:tgtEl>
                                          <p:spTgt spid="3">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725">
                                          <p:stCondLst>
                                            <p:cond delay="0"/>
                                          </p:stCondLst>
                                        </p:cTn>
                                        <p:tgtEl>
                                          <p:spTgt spid="3">
                                            <p:txEl>
                                              <p:pRg st="1" end="1"/>
                                            </p:txEl>
                                          </p:spTgt>
                                        </p:tgtEl>
                                      </p:cBhvr>
                                    </p:animEffect>
                                    <p:anim calcmode="lin" valueType="num">
                                      <p:cBhvr>
                                        <p:cTn id="15" dur="2278"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6" dur="830"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7" dur="830" tmFilter="0, 0; 0.125,0.2665; 0.25,0.4; 0.375,0.465; 0.5,0.5;  0.625,0.535; 0.75,0.6; 0.875,0.7335; 1,1">
                                          <p:stCondLst>
                                            <p:cond delay="830"/>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8" dur="415" tmFilter="0, 0; 0.125,0.2665; 0.25,0.4; 0.375,0.465; 0.5,0.5;  0.625,0.535; 0.75,0.6; 0.875,0.7335; 1,1">
                                          <p:stCondLst>
                                            <p:cond delay="1655"/>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9" dur="205" tmFilter="0, 0; 0.125,0.2665; 0.25,0.4; 0.375,0.465; 0.5,0.5;  0.625,0.535; 0.75,0.6; 0.875,0.7335; 1,1">
                                          <p:stCondLst>
                                            <p:cond delay="2070"/>
                                          </p:stCondLst>
                                        </p:cTn>
                                        <p:tgtEl>
                                          <p:spTgt spid="3">
                                            <p:txEl>
                                              <p:pRg st="1" end="1"/>
                                            </p:txEl>
                                          </p:spTgt>
                                        </p:tgtEl>
                                        <p:attrNameLst>
                                          <p:attrName>ppt_y</p:attrName>
                                        </p:attrNameLst>
                                      </p:cBhvr>
                                      <p:tavLst>
                                        <p:tav tm="0" fmla="#ppt_y-sin(pi*$)/81">
                                          <p:val>
                                            <p:fltVal val="0"/>
                                          </p:val>
                                        </p:tav>
                                        <p:tav tm="100000">
                                          <p:val>
                                            <p:fltVal val="1"/>
                                          </p:val>
                                        </p:tav>
                                      </p:tavLst>
                                    </p:anim>
                                    <p:animScale>
                                      <p:cBhvr>
                                        <p:cTn id="20" dur="33">
                                          <p:stCondLst>
                                            <p:cond delay="812"/>
                                          </p:stCondLst>
                                        </p:cTn>
                                        <p:tgtEl>
                                          <p:spTgt spid="3">
                                            <p:txEl>
                                              <p:pRg st="1" end="1"/>
                                            </p:txEl>
                                          </p:spTgt>
                                        </p:tgtEl>
                                      </p:cBhvr>
                                      <p:to x="100000" y="60000"/>
                                    </p:animScale>
                                    <p:animScale>
                                      <p:cBhvr>
                                        <p:cTn id="21" dur="207" decel="50000">
                                          <p:stCondLst>
                                            <p:cond delay="845"/>
                                          </p:stCondLst>
                                        </p:cTn>
                                        <p:tgtEl>
                                          <p:spTgt spid="3">
                                            <p:txEl>
                                              <p:pRg st="1" end="1"/>
                                            </p:txEl>
                                          </p:spTgt>
                                        </p:tgtEl>
                                      </p:cBhvr>
                                      <p:to x="100000" y="100000"/>
                                    </p:animScale>
                                    <p:animScale>
                                      <p:cBhvr>
                                        <p:cTn id="22" dur="33">
                                          <p:stCondLst>
                                            <p:cond delay="1640"/>
                                          </p:stCondLst>
                                        </p:cTn>
                                        <p:tgtEl>
                                          <p:spTgt spid="3">
                                            <p:txEl>
                                              <p:pRg st="1" end="1"/>
                                            </p:txEl>
                                          </p:spTgt>
                                        </p:tgtEl>
                                      </p:cBhvr>
                                      <p:to x="100000" y="80000"/>
                                    </p:animScale>
                                    <p:animScale>
                                      <p:cBhvr>
                                        <p:cTn id="23" dur="207" decel="50000">
                                          <p:stCondLst>
                                            <p:cond delay="1673"/>
                                          </p:stCondLst>
                                        </p:cTn>
                                        <p:tgtEl>
                                          <p:spTgt spid="3">
                                            <p:txEl>
                                              <p:pRg st="1" end="1"/>
                                            </p:txEl>
                                          </p:spTgt>
                                        </p:tgtEl>
                                      </p:cBhvr>
                                      <p:to x="100000" y="100000"/>
                                    </p:animScale>
                                    <p:animScale>
                                      <p:cBhvr>
                                        <p:cTn id="24" dur="33">
                                          <p:stCondLst>
                                            <p:cond delay="2052"/>
                                          </p:stCondLst>
                                        </p:cTn>
                                        <p:tgtEl>
                                          <p:spTgt spid="3">
                                            <p:txEl>
                                              <p:pRg st="1" end="1"/>
                                            </p:txEl>
                                          </p:spTgt>
                                        </p:tgtEl>
                                      </p:cBhvr>
                                      <p:to x="100000" y="90000"/>
                                    </p:animScale>
                                    <p:animScale>
                                      <p:cBhvr>
                                        <p:cTn id="25" dur="207" decel="50000">
                                          <p:stCondLst>
                                            <p:cond delay="2085"/>
                                          </p:stCondLst>
                                        </p:cTn>
                                        <p:tgtEl>
                                          <p:spTgt spid="3">
                                            <p:txEl>
                                              <p:pRg st="1" end="1"/>
                                            </p:txEl>
                                          </p:spTgt>
                                        </p:tgtEl>
                                      </p:cBhvr>
                                      <p:to x="100000" y="100000"/>
                                    </p:animScale>
                                    <p:animScale>
                                      <p:cBhvr>
                                        <p:cTn id="26" dur="33">
                                          <p:stCondLst>
                                            <p:cond delay="2260"/>
                                          </p:stCondLst>
                                        </p:cTn>
                                        <p:tgtEl>
                                          <p:spTgt spid="3">
                                            <p:txEl>
                                              <p:pRg st="1" end="1"/>
                                            </p:txEl>
                                          </p:spTgt>
                                        </p:tgtEl>
                                      </p:cBhvr>
                                      <p:to x="100000" y="95000"/>
                                    </p:animScale>
                                    <p:animScale>
                                      <p:cBhvr>
                                        <p:cTn id="27" dur="207" decel="50000">
                                          <p:stCondLst>
                                            <p:cond delay="2293"/>
                                          </p:stCondLst>
                                        </p:cTn>
                                        <p:tgtEl>
                                          <p:spTgt spid="3">
                                            <p:txEl>
                                              <p:pRg st="1" end="1"/>
                                            </p:txEl>
                                          </p:spTgt>
                                        </p:tgtEl>
                                      </p:cBhvr>
                                      <p:to x="100000" y="100000"/>
                                    </p:animScale>
                                  </p:childTnLst>
                                </p:cTn>
                              </p:par>
                              <p:par>
                                <p:cTn id="28" presetID="26" presetClass="entr" presetSubtype="0" fill="hold" nodeType="with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ipe(down)">
                                      <p:cBhvr>
                                        <p:cTn id="30" dur="725">
                                          <p:stCondLst>
                                            <p:cond delay="0"/>
                                          </p:stCondLst>
                                        </p:cTn>
                                        <p:tgtEl>
                                          <p:spTgt spid="3">
                                            <p:txEl>
                                              <p:pRg st="2" end="2"/>
                                            </p:txEl>
                                          </p:spTgt>
                                        </p:tgtEl>
                                      </p:cBhvr>
                                    </p:animEffect>
                                    <p:anim calcmode="lin" valueType="num">
                                      <p:cBhvr>
                                        <p:cTn id="31" dur="2278"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32" dur="830"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33" dur="830" tmFilter="0, 0; 0.125,0.2665; 0.25,0.4; 0.375,0.465; 0.5,0.5;  0.625,0.535; 0.75,0.6; 0.875,0.7335; 1,1">
                                          <p:stCondLst>
                                            <p:cond delay="830"/>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34" dur="415" tmFilter="0, 0; 0.125,0.2665; 0.25,0.4; 0.375,0.465; 0.5,0.5;  0.625,0.535; 0.75,0.6; 0.875,0.7335; 1,1">
                                          <p:stCondLst>
                                            <p:cond delay="1655"/>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5" dur="205" tmFilter="0, 0; 0.125,0.2665; 0.25,0.4; 0.375,0.465; 0.5,0.5;  0.625,0.535; 0.75,0.6; 0.875,0.7335; 1,1">
                                          <p:stCondLst>
                                            <p:cond delay="2070"/>
                                          </p:stCondLst>
                                        </p:cTn>
                                        <p:tgtEl>
                                          <p:spTgt spid="3">
                                            <p:txEl>
                                              <p:pRg st="2" end="2"/>
                                            </p:txEl>
                                          </p:spTgt>
                                        </p:tgtEl>
                                        <p:attrNameLst>
                                          <p:attrName>ppt_y</p:attrName>
                                        </p:attrNameLst>
                                      </p:cBhvr>
                                      <p:tavLst>
                                        <p:tav tm="0" fmla="#ppt_y-sin(pi*$)/81">
                                          <p:val>
                                            <p:fltVal val="0"/>
                                          </p:val>
                                        </p:tav>
                                        <p:tav tm="100000">
                                          <p:val>
                                            <p:fltVal val="1"/>
                                          </p:val>
                                        </p:tav>
                                      </p:tavLst>
                                    </p:anim>
                                    <p:animScale>
                                      <p:cBhvr>
                                        <p:cTn id="36" dur="33">
                                          <p:stCondLst>
                                            <p:cond delay="812"/>
                                          </p:stCondLst>
                                        </p:cTn>
                                        <p:tgtEl>
                                          <p:spTgt spid="3">
                                            <p:txEl>
                                              <p:pRg st="2" end="2"/>
                                            </p:txEl>
                                          </p:spTgt>
                                        </p:tgtEl>
                                      </p:cBhvr>
                                      <p:to x="100000" y="60000"/>
                                    </p:animScale>
                                    <p:animScale>
                                      <p:cBhvr>
                                        <p:cTn id="37" dur="207" decel="50000">
                                          <p:stCondLst>
                                            <p:cond delay="845"/>
                                          </p:stCondLst>
                                        </p:cTn>
                                        <p:tgtEl>
                                          <p:spTgt spid="3">
                                            <p:txEl>
                                              <p:pRg st="2" end="2"/>
                                            </p:txEl>
                                          </p:spTgt>
                                        </p:tgtEl>
                                      </p:cBhvr>
                                      <p:to x="100000" y="100000"/>
                                    </p:animScale>
                                    <p:animScale>
                                      <p:cBhvr>
                                        <p:cTn id="38" dur="33">
                                          <p:stCondLst>
                                            <p:cond delay="1640"/>
                                          </p:stCondLst>
                                        </p:cTn>
                                        <p:tgtEl>
                                          <p:spTgt spid="3">
                                            <p:txEl>
                                              <p:pRg st="2" end="2"/>
                                            </p:txEl>
                                          </p:spTgt>
                                        </p:tgtEl>
                                      </p:cBhvr>
                                      <p:to x="100000" y="80000"/>
                                    </p:animScale>
                                    <p:animScale>
                                      <p:cBhvr>
                                        <p:cTn id="39" dur="207" decel="50000">
                                          <p:stCondLst>
                                            <p:cond delay="1673"/>
                                          </p:stCondLst>
                                        </p:cTn>
                                        <p:tgtEl>
                                          <p:spTgt spid="3">
                                            <p:txEl>
                                              <p:pRg st="2" end="2"/>
                                            </p:txEl>
                                          </p:spTgt>
                                        </p:tgtEl>
                                      </p:cBhvr>
                                      <p:to x="100000" y="100000"/>
                                    </p:animScale>
                                    <p:animScale>
                                      <p:cBhvr>
                                        <p:cTn id="40" dur="33">
                                          <p:stCondLst>
                                            <p:cond delay="2052"/>
                                          </p:stCondLst>
                                        </p:cTn>
                                        <p:tgtEl>
                                          <p:spTgt spid="3">
                                            <p:txEl>
                                              <p:pRg st="2" end="2"/>
                                            </p:txEl>
                                          </p:spTgt>
                                        </p:tgtEl>
                                      </p:cBhvr>
                                      <p:to x="100000" y="90000"/>
                                    </p:animScale>
                                    <p:animScale>
                                      <p:cBhvr>
                                        <p:cTn id="41" dur="207" decel="50000">
                                          <p:stCondLst>
                                            <p:cond delay="2085"/>
                                          </p:stCondLst>
                                        </p:cTn>
                                        <p:tgtEl>
                                          <p:spTgt spid="3">
                                            <p:txEl>
                                              <p:pRg st="2" end="2"/>
                                            </p:txEl>
                                          </p:spTgt>
                                        </p:tgtEl>
                                      </p:cBhvr>
                                      <p:to x="100000" y="100000"/>
                                    </p:animScale>
                                    <p:animScale>
                                      <p:cBhvr>
                                        <p:cTn id="42" dur="33">
                                          <p:stCondLst>
                                            <p:cond delay="2260"/>
                                          </p:stCondLst>
                                        </p:cTn>
                                        <p:tgtEl>
                                          <p:spTgt spid="3">
                                            <p:txEl>
                                              <p:pRg st="2" end="2"/>
                                            </p:txEl>
                                          </p:spTgt>
                                        </p:tgtEl>
                                      </p:cBhvr>
                                      <p:to x="100000" y="95000"/>
                                    </p:animScale>
                                    <p:animScale>
                                      <p:cBhvr>
                                        <p:cTn id="43" dur="207" decel="50000">
                                          <p:stCondLst>
                                            <p:cond delay="2293"/>
                                          </p:stCondLst>
                                        </p:cTn>
                                        <p:tgtEl>
                                          <p:spTgt spid="3">
                                            <p:txEl>
                                              <p:pRg st="2" end="2"/>
                                            </p:txEl>
                                          </p:spTgt>
                                        </p:tgtEl>
                                      </p:cBhvr>
                                      <p:to x="100000" y="100000"/>
                                    </p:animScale>
                                  </p:childTnLst>
                                </p:cTn>
                              </p:par>
                              <p:par>
                                <p:cTn id="44" presetID="26" presetClass="entr" presetSubtype="0" fill="hold" nodeType="withEffect">
                                  <p:stCondLst>
                                    <p:cond delay="0"/>
                                  </p:stCondLst>
                                  <p:childTnLst>
                                    <p:set>
                                      <p:cBhvr>
                                        <p:cTn id="45" dur="1" fill="hold">
                                          <p:stCondLst>
                                            <p:cond delay="0"/>
                                          </p:stCondLst>
                                        </p:cTn>
                                        <p:tgtEl>
                                          <p:spTgt spid="3">
                                            <p:txEl>
                                              <p:pRg st="3" end="3"/>
                                            </p:txEl>
                                          </p:spTgt>
                                        </p:tgtEl>
                                        <p:attrNameLst>
                                          <p:attrName>style.visibility</p:attrName>
                                        </p:attrNameLst>
                                      </p:cBhvr>
                                      <p:to>
                                        <p:strVal val="visible"/>
                                      </p:to>
                                    </p:set>
                                    <p:animEffect transition="in" filter="wipe(down)">
                                      <p:cBhvr>
                                        <p:cTn id="46" dur="725">
                                          <p:stCondLst>
                                            <p:cond delay="0"/>
                                          </p:stCondLst>
                                        </p:cTn>
                                        <p:tgtEl>
                                          <p:spTgt spid="3">
                                            <p:txEl>
                                              <p:pRg st="3" end="3"/>
                                            </p:txEl>
                                          </p:spTgt>
                                        </p:tgtEl>
                                      </p:cBhvr>
                                    </p:animEffect>
                                    <p:anim calcmode="lin" valueType="num">
                                      <p:cBhvr>
                                        <p:cTn id="47" dur="2278"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48" dur="830"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49" dur="830" tmFilter="0, 0; 0.125,0.2665; 0.25,0.4; 0.375,0.465; 0.5,0.5;  0.625,0.535; 0.75,0.6; 0.875,0.7335; 1,1">
                                          <p:stCondLst>
                                            <p:cond delay="830"/>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0" dur="415" tmFilter="0, 0; 0.125,0.2665; 0.25,0.4; 0.375,0.465; 0.5,0.5;  0.625,0.535; 0.75,0.6; 0.875,0.7335; 1,1">
                                          <p:stCondLst>
                                            <p:cond delay="1655"/>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51" dur="205" tmFilter="0, 0; 0.125,0.2665; 0.25,0.4; 0.375,0.465; 0.5,0.5;  0.625,0.535; 0.75,0.6; 0.875,0.7335; 1,1">
                                          <p:stCondLst>
                                            <p:cond delay="2070"/>
                                          </p:stCondLst>
                                        </p:cTn>
                                        <p:tgtEl>
                                          <p:spTgt spid="3">
                                            <p:txEl>
                                              <p:pRg st="3" end="3"/>
                                            </p:txEl>
                                          </p:spTgt>
                                        </p:tgtEl>
                                        <p:attrNameLst>
                                          <p:attrName>ppt_y</p:attrName>
                                        </p:attrNameLst>
                                      </p:cBhvr>
                                      <p:tavLst>
                                        <p:tav tm="0" fmla="#ppt_y-sin(pi*$)/81">
                                          <p:val>
                                            <p:fltVal val="0"/>
                                          </p:val>
                                        </p:tav>
                                        <p:tav tm="100000">
                                          <p:val>
                                            <p:fltVal val="1"/>
                                          </p:val>
                                        </p:tav>
                                      </p:tavLst>
                                    </p:anim>
                                    <p:animScale>
                                      <p:cBhvr>
                                        <p:cTn id="52" dur="33">
                                          <p:stCondLst>
                                            <p:cond delay="812"/>
                                          </p:stCondLst>
                                        </p:cTn>
                                        <p:tgtEl>
                                          <p:spTgt spid="3">
                                            <p:txEl>
                                              <p:pRg st="3" end="3"/>
                                            </p:txEl>
                                          </p:spTgt>
                                        </p:tgtEl>
                                      </p:cBhvr>
                                      <p:to x="100000" y="60000"/>
                                    </p:animScale>
                                    <p:animScale>
                                      <p:cBhvr>
                                        <p:cTn id="53" dur="207" decel="50000">
                                          <p:stCondLst>
                                            <p:cond delay="845"/>
                                          </p:stCondLst>
                                        </p:cTn>
                                        <p:tgtEl>
                                          <p:spTgt spid="3">
                                            <p:txEl>
                                              <p:pRg st="3" end="3"/>
                                            </p:txEl>
                                          </p:spTgt>
                                        </p:tgtEl>
                                      </p:cBhvr>
                                      <p:to x="100000" y="100000"/>
                                    </p:animScale>
                                    <p:animScale>
                                      <p:cBhvr>
                                        <p:cTn id="54" dur="33">
                                          <p:stCondLst>
                                            <p:cond delay="1640"/>
                                          </p:stCondLst>
                                        </p:cTn>
                                        <p:tgtEl>
                                          <p:spTgt spid="3">
                                            <p:txEl>
                                              <p:pRg st="3" end="3"/>
                                            </p:txEl>
                                          </p:spTgt>
                                        </p:tgtEl>
                                      </p:cBhvr>
                                      <p:to x="100000" y="80000"/>
                                    </p:animScale>
                                    <p:animScale>
                                      <p:cBhvr>
                                        <p:cTn id="55" dur="207" decel="50000">
                                          <p:stCondLst>
                                            <p:cond delay="1673"/>
                                          </p:stCondLst>
                                        </p:cTn>
                                        <p:tgtEl>
                                          <p:spTgt spid="3">
                                            <p:txEl>
                                              <p:pRg st="3" end="3"/>
                                            </p:txEl>
                                          </p:spTgt>
                                        </p:tgtEl>
                                      </p:cBhvr>
                                      <p:to x="100000" y="100000"/>
                                    </p:animScale>
                                    <p:animScale>
                                      <p:cBhvr>
                                        <p:cTn id="56" dur="33">
                                          <p:stCondLst>
                                            <p:cond delay="2052"/>
                                          </p:stCondLst>
                                        </p:cTn>
                                        <p:tgtEl>
                                          <p:spTgt spid="3">
                                            <p:txEl>
                                              <p:pRg st="3" end="3"/>
                                            </p:txEl>
                                          </p:spTgt>
                                        </p:tgtEl>
                                      </p:cBhvr>
                                      <p:to x="100000" y="90000"/>
                                    </p:animScale>
                                    <p:animScale>
                                      <p:cBhvr>
                                        <p:cTn id="57" dur="207" decel="50000">
                                          <p:stCondLst>
                                            <p:cond delay="2085"/>
                                          </p:stCondLst>
                                        </p:cTn>
                                        <p:tgtEl>
                                          <p:spTgt spid="3">
                                            <p:txEl>
                                              <p:pRg st="3" end="3"/>
                                            </p:txEl>
                                          </p:spTgt>
                                        </p:tgtEl>
                                      </p:cBhvr>
                                      <p:to x="100000" y="100000"/>
                                    </p:animScale>
                                    <p:animScale>
                                      <p:cBhvr>
                                        <p:cTn id="58" dur="33">
                                          <p:stCondLst>
                                            <p:cond delay="2260"/>
                                          </p:stCondLst>
                                        </p:cTn>
                                        <p:tgtEl>
                                          <p:spTgt spid="3">
                                            <p:txEl>
                                              <p:pRg st="3" end="3"/>
                                            </p:txEl>
                                          </p:spTgt>
                                        </p:tgtEl>
                                      </p:cBhvr>
                                      <p:to x="100000" y="95000"/>
                                    </p:animScale>
                                    <p:animScale>
                                      <p:cBhvr>
                                        <p:cTn id="59" dur="207" decel="50000">
                                          <p:stCondLst>
                                            <p:cond delay="2293"/>
                                          </p:stCondLst>
                                        </p:cTn>
                                        <p:tgtEl>
                                          <p:spTgt spid="3">
                                            <p:txEl>
                                              <p:pRg st="3" end="3"/>
                                            </p:txEl>
                                          </p:spTgt>
                                        </p:tgtEl>
                                      </p:cBhvr>
                                      <p:to x="100000" y="100000"/>
                                    </p:animScale>
                                  </p:childTnLst>
                                </p:cTn>
                              </p:par>
                              <p:par>
                                <p:cTn id="60" presetID="26" presetClass="entr" presetSubtype="0" fill="hold" nodeType="withEffect">
                                  <p:stCondLst>
                                    <p:cond delay="0"/>
                                  </p:stCondLst>
                                  <p:childTnLst>
                                    <p:set>
                                      <p:cBhvr>
                                        <p:cTn id="61" dur="1" fill="hold">
                                          <p:stCondLst>
                                            <p:cond delay="0"/>
                                          </p:stCondLst>
                                        </p:cTn>
                                        <p:tgtEl>
                                          <p:spTgt spid="3">
                                            <p:txEl>
                                              <p:pRg st="4" end="4"/>
                                            </p:txEl>
                                          </p:spTgt>
                                        </p:tgtEl>
                                        <p:attrNameLst>
                                          <p:attrName>style.visibility</p:attrName>
                                        </p:attrNameLst>
                                      </p:cBhvr>
                                      <p:to>
                                        <p:strVal val="visible"/>
                                      </p:to>
                                    </p:set>
                                    <p:animEffect transition="in" filter="wipe(down)">
                                      <p:cBhvr>
                                        <p:cTn id="62" dur="725">
                                          <p:stCondLst>
                                            <p:cond delay="0"/>
                                          </p:stCondLst>
                                        </p:cTn>
                                        <p:tgtEl>
                                          <p:spTgt spid="3">
                                            <p:txEl>
                                              <p:pRg st="4" end="4"/>
                                            </p:txEl>
                                          </p:spTgt>
                                        </p:tgtEl>
                                      </p:cBhvr>
                                    </p:animEffect>
                                    <p:anim calcmode="lin" valueType="num">
                                      <p:cBhvr>
                                        <p:cTn id="63" dur="2278"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64" dur="830"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65" dur="830" tmFilter="0, 0; 0.125,0.2665; 0.25,0.4; 0.375,0.465; 0.5,0.5;  0.625,0.535; 0.75,0.6; 0.875,0.7335; 1,1">
                                          <p:stCondLst>
                                            <p:cond delay="830"/>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66" dur="415" tmFilter="0, 0; 0.125,0.2665; 0.25,0.4; 0.375,0.465; 0.5,0.5;  0.625,0.535; 0.75,0.6; 0.875,0.7335; 1,1">
                                          <p:stCondLst>
                                            <p:cond delay="1655"/>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67" dur="205" tmFilter="0, 0; 0.125,0.2665; 0.25,0.4; 0.375,0.465; 0.5,0.5;  0.625,0.535; 0.75,0.6; 0.875,0.7335; 1,1">
                                          <p:stCondLst>
                                            <p:cond delay="2070"/>
                                          </p:stCondLst>
                                        </p:cTn>
                                        <p:tgtEl>
                                          <p:spTgt spid="3">
                                            <p:txEl>
                                              <p:pRg st="4" end="4"/>
                                            </p:txEl>
                                          </p:spTgt>
                                        </p:tgtEl>
                                        <p:attrNameLst>
                                          <p:attrName>ppt_y</p:attrName>
                                        </p:attrNameLst>
                                      </p:cBhvr>
                                      <p:tavLst>
                                        <p:tav tm="0" fmla="#ppt_y-sin(pi*$)/81">
                                          <p:val>
                                            <p:fltVal val="0"/>
                                          </p:val>
                                        </p:tav>
                                        <p:tav tm="100000">
                                          <p:val>
                                            <p:fltVal val="1"/>
                                          </p:val>
                                        </p:tav>
                                      </p:tavLst>
                                    </p:anim>
                                    <p:animScale>
                                      <p:cBhvr>
                                        <p:cTn id="68" dur="33">
                                          <p:stCondLst>
                                            <p:cond delay="812"/>
                                          </p:stCondLst>
                                        </p:cTn>
                                        <p:tgtEl>
                                          <p:spTgt spid="3">
                                            <p:txEl>
                                              <p:pRg st="4" end="4"/>
                                            </p:txEl>
                                          </p:spTgt>
                                        </p:tgtEl>
                                      </p:cBhvr>
                                      <p:to x="100000" y="60000"/>
                                    </p:animScale>
                                    <p:animScale>
                                      <p:cBhvr>
                                        <p:cTn id="69" dur="207" decel="50000">
                                          <p:stCondLst>
                                            <p:cond delay="845"/>
                                          </p:stCondLst>
                                        </p:cTn>
                                        <p:tgtEl>
                                          <p:spTgt spid="3">
                                            <p:txEl>
                                              <p:pRg st="4" end="4"/>
                                            </p:txEl>
                                          </p:spTgt>
                                        </p:tgtEl>
                                      </p:cBhvr>
                                      <p:to x="100000" y="100000"/>
                                    </p:animScale>
                                    <p:animScale>
                                      <p:cBhvr>
                                        <p:cTn id="70" dur="33">
                                          <p:stCondLst>
                                            <p:cond delay="1640"/>
                                          </p:stCondLst>
                                        </p:cTn>
                                        <p:tgtEl>
                                          <p:spTgt spid="3">
                                            <p:txEl>
                                              <p:pRg st="4" end="4"/>
                                            </p:txEl>
                                          </p:spTgt>
                                        </p:tgtEl>
                                      </p:cBhvr>
                                      <p:to x="100000" y="80000"/>
                                    </p:animScale>
                                    <p:animScale>
                                      <p:cBhvr>
                                        <p:cTn id="71" dur="207" decel="50000">
                                          <p:stCondLst>
                                            <p:cond delay="1673"/>
                                          </p:stCondLst>
                                        </p:cTn>
                                        <p:tgtEl>
                                          <p:spTgt spid="3">
                                            <p:txEl>
                                              <p:pRg st="4" end="4"/>
                                            </p:txEl>
                                          </p:spTgt>
                                        </p:tgtEl>
                                      </p:cBhvr>
                                      <p:to x="100000" y="100000"/>
                                    </p:animScale>
                                    <p:animScale>
                                      <p:cBhvr>
                                        <p:cTn id="72" dur="33">
                                          <p:stCondLst>
                                            <p:cond delay="2052"/>
                                          </p:stCondLst>
                                        </p:cTn>
                                        <p:tgtEl>
                                          <p:spTgt spid="3">
                                            <p:txEl>
                                              <p:pRg st="4" end="4"/>
                                            </p:txEl>
                                          </p:spTgt>
                                        </p:tgtEl>
                                      </p:cBhvr>
                                      <p:to x="100000" y="90000"/>
                                    </p:animScale>
                                    <p:animScale>
                                      <p:cBhvr>
                                        <p:cTn id="73" dur="207" decel="50000">
                                          <p:stCondLst>
                                            <p:cond delay="2085"/>
                                          </p:stCondLst>
                                        </p:cTn>
                                        <p:tgtEl>
                                          <p:spTgt spid="3">
                                            <p:txEl>
                                              <p:pRg st="4" end="4"/>
                                            </p:txEl>
                                          </p:spTgt>
                                        </p:tgtEl>
                                      </p:cBhvr>
                                      <p:to x="100000" y="100000"/>
                                    </p:animScale>
                                    <p:animScale>
                                      <p:cBhvr>
                                        <p:cTn id="74" dur="33">
                                          <p:stCondLst>
                                            <p:cond delay="2260"/>
                                          </p:stCondLst>
                                        </p:cTn>
                                        <p:tgtEl>
                                          <p:spTgt spid="3">
                                            <p:txEl>
                                              <p:pRg st="4" end="4"/>
                                            </p:txEl>
                                          </p:spTgt>
                                        </p:tgtEl>
                                      </p:cBhvr>
                                      <p:to x="100000" y="95000"/>
                                    </p:animScale>
                                    <p:animScale>
                                      <p:cBhvr>
                                        <p:cTn id="75" dur="207" decel="50000">
                                          <p:stCondLst>
                                            <p:cond delay="2293"/>
                                          </p:stCondLst>
                                        </p:cTn>
                                        <p:tgtEl>
                                          <p:spTgt spid="3">
                                            <p:txEl>
                                              <p:pRg st="4" end="4"/>
                                            </p:txEl>
                                          </p:spTgt>
                                        </p:tgtEl>
                                      </p:cBhvr>
                                      <p:to x="100000" y="100000"/>
                                    </p:animScale>
                                  </p:childTnLst>
                                </p:cTn>
                              </p:par>
                              <p:par>
                                <p:cTn id="76" presetID="26" presetClass="entr" presetSubtype="0" fill="hold" nodeType="withEffect">
                                  <p:stCondLst>
                                    <p:cond delay="0"/>
                                  </p:stCondLst>
                                  <p:childTnLst>
                                    <p:set>
                                      <p:cBhvr>
                                        <p:cTn id="77" dur="1" fill="hold">
                                          <p:stCondLst>
                                            <p:cond delay="0"/>
                                          </p:stCondLst>
                                        </p:cTn>
                                        <p:tgtEl>
                                          <p:spTgt spid="3">
                                            <p:txEl>
                                              <p:pRg st="5" end="5"/>
                                            </p:txEl>
                                          </p:spTgt>
                                        </p:tgtEl>
                                        <p:attrNameLst>
                                          <p:attrName>style.visibility</p:attrName>
                                        </p:attrNameLst>
                                      </p:cBhvr>
                                      <p:to>
                                        <p:strVal val="visible"/>
                                      </p:to>
                                    </p:set>
                                    <p:animEffect transition="in" filter="wipe(down)">
                                      <p:cBhvr>
                                        <p:cTn id="78" dur="725">
                                          <p:stCondLst>
                                            <p:cond delay="0"/>
                                          </p:stCondLst>
                                        </p:cTn>
                                        <p:tgtEl>
                                          <p:spTgt spid="3">
                                            <p:txEl>
                                              <p:pRg st="5" end="5"/>
                                            </p:txEl>
                                          </p:spTgt>
                                        </p:tgtEl>
                                      </p:cBhvr>
                                    </p:animEffect>
                                    <p:anim calcmode="lin" valueType="num">
                                      <p:cBhvr>
                                        <p:cTn id="79" dur="2278"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80" dur="830"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81" dur="830" tmFilter="0, 0; 0.125,0.2665; 0.25,0.4; 0.375,0.465; 0.5,0.5;  0.625,0.535; 0.75,0.6; 0.875,0.7335; 1,1">
                                          <p:stCondLst>
                                            <p:cond delay="830"/>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82" dur="415" tmFilter="0, 0; 0.125,0.2665; 0.25,0.4; 0.375,0.465; 0.5,0.5;  0.625,0.535; 0.75,0.6; 0.875,0.7335; 1,1">
                                          <p:stCondLst>
                                            <p:cond delay="1655"/>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83" dur="205" tmFilter="0, 0; 0.125,0.2665; 0.25,0.4; 0.375,0.465; 0.5,0.5;  0.625,0.535; 0.75,0.6; 0.875,0.7335; 1,1">
                                          <p:stCondLst>
                                            <p:cond delay="2070"/>
                                          </p:stCondLst>
                                        </p:cTn>
                                        <p:tgtEl>
                                          <p:spTgt spid="3">
                                            <p:txEl>
                                              <p:pRg st="5" end="5"/>
                                            </p:txEl>
                                          </p:spTgt>
                                        </p:tgtEl>
                                        <p:attrNameLst>
                                          <p:attrName>ppt_y</p:attrName>
                                        </p:attrNameLst>
                                      </p:cBhvr>
                                      <p:tavLst>
                                        <p:tav tm="0" fmla="#ppt_y-sin(pi*$)/81">
                                          <p:val>
                                            <p:fltVal val="0"/>
                                          </p:val>
                                        </p:tav>
                                        <p:tav tm="100000">
                                          <p:val>
                                            <p:fltVal val="1"/>
                                          </p:val>
                                        </p:tav>
                                      </p:tavLst>
                                    </p:anim>
                                    <p:animScale>
                                      <p:cBhvr>
                                        <p:cTn id="84" dur="33">
                                          <p:stCondLst>
                                            <p:cond delay="812"/>
                                          </p:stCondLst>
                                        </p:cTn>
                                        <p:tgtEl>
                                          <p:spTgt spid="3">
                                            <p:txEl>
                                              <p:pRg st="5" end="5"/>
                                            </p:txEl>
                                          </p:spTgt>
                                        </p:tgtEl>
                                      </p:cBhvr>
                                      <p:to x="100000" y="60000"/>
                                    </p:animScale>
                                    <p:animScale>
                                      <p:cBhvr>
                                        <p:cTn id="85" dur="207" decel="50000">
                                          <p:stCondLst>
                                            <p:cond delay="845"/>
                                          </p:stCondLst>
                                        </p:cTn>
                                        <p:tgtEl>
                                          <p:spTgt spid="3">
                                            <p:txEl>
                                              <p:pRg st="5" end="5"/>
                                            </p:txEl>
                                          </p:spTgt>
                                        </p:tgtEl>
                                      </p:cBhvr>
                                      <p:to x="100000" y="100000"/>
                                    </p:animScale>
                                    <p:animScale>
                                      <p:cBhvr>
                                        <p:cTn id="86" dur="33">
                                          <p:stCondLst>
                                            <p:cond delay="1640"/>
                                          </p:stCondLst>
                                        </p:cTn>
                                        <p:tgtEl>
                                          <p:spTgt spid="3">
                                            <p:txEl>
                                              <p:pRg st="5" end="5"/>
                                            </p:txEl>
                                          </p:spTgt>
                                        </p:tgtEl>
                                      </p:cBhvr>
                                      <p:to x="100000" y="80000"/>
                                    </p:animScale>
                                    <p:animScale>
                                      <p:cBhvr>
                                        <p:cTn id="87" dur="207" decel="50000">
                                          <p:stCondLst>
                                            <p:cond delay="1673"/>
                                          </p:stCondLst>
                                        </p:cTn>
                                        <p:tgtEl>
                                          <p:spTgt spid="3">
                                            <p:txEl>
                                              <p:pRg st="5" end="5"/>
                                            </p:txEl>
                                          </p:spTgt>
                                        </p:tgtEl>
                                      </p:cBhvr>
                                      <p:to x="100000" y="100000"/>
                                    </p:animScale>
                                    <p:animScale>
                                      <p:cBhvr>
                                        <p:cTn id="88" dur="33">
                                          <p:stCondLst>
                                            <p:cond delay="2052"/>
                                          </p:stCondLst>
                                        </p:cTn>
                                        <p:tgtEl>
                                          <p:spTgt spid="3">
                                            <p:txEl>
                                              <p:pRg st="5" end="5"/>
                                            </p:txEl>
                                          </p:spTgt>
                                        </p:tgtEl>
                                      </p:cBhvr>
                                      <p:to x="100000" y="90000"/>
                                    </p:animScale>
                                    <p:animScale>
                                      <p:cBhvr>
                                        <p:cTn id="89" dur="207" decel="50000">
                                          <p:stCondLst>
                                            <p:cond delay="2085"/>
                                          </p:stCondLst>
                                        </p:cTn>
                                        <p:tgtEl>
                                          <p:spTgt spid="3">
                                            <p:txEl>
                                              <p:pRg st="5" end="5"/>
                                            </p:txEl>
                                          </p:spTgt>
                                        </p:tgtEl>
                                      </p:cBhvr>
                                      <p:to x="100000" y="100000"/>
                                    </p:animScale>
                                    <p:animScale>
                                      <p:cBhvr>
                                        <p:cTn id="90" dur="33">
                                          <p:stCondLst>
                                            <p:cond delay="2260"/>
                                          </p:stCondLst>
                                        </p:cTn>
                                        <p:tgtEl>
                                          <p:spTgt spid="3">
                                            <p:txEl>
                                              <p:pRg st="5" end="5"/>
                                            </p:txEl>
                                          </p:spTgt>
                                        </p:tgtEl>
                                      </p:cBhvr>
                                      <p:to x="100000" y="95000"/>
                                    </p:animScale>
                                    <p:animScale>
                                      <p:cBhvr>
                                        <p:cTn id="91" dur="207" decel="50000">
                                          <p:stCondLst>
                                            <p:cond delay="2293"/>
                                          </p:stCondLst>
                                        </p:cTn>
                                        <p:tgtEl>
                                          <p:spTgt spid="3">
                                            <p:txEl>
                                              <p:pRg st="5" end="5"/>
                                            </p:txEl>
                                          </p:spTgt>
                                        </p:tgtEl>
                                      </p:cBhvr>
                                      <p:to x="100000" y="100000"/>
                                    </p:animScale>
                                  </p:childTnLst>
                                </p:cTn>
                              </p:par>
                              <p:par>
                                <p:cTn id="92" presetID="26" presetClass="entr" presetSubtype="0" fill="hold" nodeType="withEffect">
                                  <p:stCondLst>
                                    <p:cond delay="0"/>
                                  </p:stCondLst>
                                  <p:childTnLst>
                                    <p:set>
                                      <p:cBhvr>
                                        <p:cTn id="93" dur="1" fill="hold">
                                          <p:stCondLst>
                                            <p:cond delay="0"/>
                                          </p:stCondLst>
                                        </p:cTn>
                                        <p:tgtEl>
                                          <p:spTgt spid="3">
                                            <p:txEl>
                                              <p:pRg st="6" end="6"/>
                                            </p:txEl>
                                          </p:spTgt>
                                        </p:tgtEl>
                                        <p:attrNameLst>
                                          <p:attrName>style.visibility</p:attrName>
                                        </p:attrNameLst>
                                      </p:cBhvr>
                                      <p:to>
                                        <p:strVal val="visible"/>
                                      </p:to>
                                    </p:set>
                                    <p:animEffect transition="in" filter="wipe(down)">
                                      <p:cBhvr>
                                        <p:cTn id="94" dur="725">
                                          <p:stCondLst>
                                            <p:cond delay="0"/>
                                          </p:stCondLst>
                                        </p:cTn>
                                        <p:tgtEl>
                                          <p:spTgt spid="3">
                                            <p:txEl>
                                              <p:pRg st="6" end="6"/>
                                            </p:txEl>
                                          </p:spTgt>
                                        </p:tgtEl>
                                      </p:cBhvr>
                                    </p:animEffect>
                                    <p:anim calcmode="lin" valueType="num">
                                      <p:cBhvr>
                                        <p:cTn id="95" dur="2278"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96" dur="830"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97" dur="830" tmFilter="0, 0; 0.125,0.2665; 0.25,0.4; 0.375,0.465; 0.5,0.5;  0.625,0.535; 0.75,0.6; 0.875,0.7335; 1,1">
                                          <p:stCondLst>
                                            <p:cond delay="830"/>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98" dur="415" tmFilter="0, 0; 0.125,0.2665; 0.25,0.4; 0.375,0.465; 0.5,0.5;  0.625,0.535; 0.75,0.6; 0.875,0.7335; 1,1">
                                          <p:stCondLst>
                                            <p:cond delay="1655"/>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99" dur="205" tmFilter="0, 0; 0.125,0.2665; 0.25,0.4; 0.375,0.465; 0.5,0.5;  0.625,0.535; 0.75,0.6; 0.875,0.7335; 1,1">
                                          <p:stCondLst>
                                            <p:cond delay="2070"/>
                                          </p:stCondLst>
                                        </p:cTn>
                                        <p:tgtEl>
                                          <p:spTgt spid="3">
                                            <p:txEl>
                                              <p:pRg st="6" end="6"/>
                                            </p:txEl>
                                          </p:spTgt>
                                        </p:tgtEl>
                                        <p:attrNameLst>
                                          <p:attrName>ppt_y</p:attrName>
                                        </p:attrNameLst>
                                      </p:cBhvr>
                                      <p:tavLst>
                                        <p:tav tm="0" fmla="#ppt_y-sin(pi*$)/81">
                                          <p:val>
                                            <p:fltVal val="0"/>
                                          </p:val>
                                        </p:tav>
                                        <p:tav tm="100000">
                                          <p:val>
                                            <p:fltVal val="1"/>
                                          </p:val>
                                        </p:tav>
                                      </p:tavLst>
                                    </p:anim>
                                    <p:animScale>
                                      <p:cBhvr>
                                        <p:cTn id="100" dur="33">
                                          <p:stCondLst>
                                            <p:cond delay="812"/>
                                          </p:stCondLst>
                                        </p:cTn>
                                        <p:tgtEl>
                                          <p:spTgt spid="3">
                                            <p:txEl>
                                              <p:pRg st="6" end="6"/>
                                            </p:txEl>
                                          </p:spTgt>
                                        </p:tgtEl>
                                      </p:cBhvr>
                                      <p:to x="100000" y="60000"/>
                                    </p:animScale>
                                    <p:animScale>
                                      <p:cBhvr>
                                        <p:cTn id="101" dur="207" decel="50000">
                                          <p:stCondLst>
                                            <p:cond delay="845"/>
                                          </p:stCondLst>
                                        </p:cTn>
                                        <p:tgtEl>
                                          <p:spTgt spid="3">
                                            <p:txEl>
                                              <p:pRg st="6" end="6"/>
                                            </p:txEl>
                                          </p:spTgt>
                                        </p:tgtEl>
                                      </p:cBhvr>
                                      <p:to x="100000" y="100000"/>
                                    </p:animScale>
                                    <p:animScale>
                                      <p:cBhvr>
                                        <p:cTn id="102" dur="33">
                                          <p:stCondLst>
                                            <p:cond delay="1640"/>
                                          </p:stCondLst>
                                        </p:cTn>
                                        <p:tgtEl>
                                          <p:spTgt spid="3">
                                            <p:txEl>
                                              <p:pRg st="6" end="6"/>
                                            </p:txEl>
                                          </p:spTgt>
                                        </p:tgtEl>
                                      </p:cBhvr>
                                      <p:to x="100000" y="80000"/>
                                    </p:animScale>
                                    <p:animScale>
                                      <p:cBhvr>
                                        <p:cTn id="103" dur="207" decel="50000">
                                          <p:stCondLst>
                                            <p:cond delay="1673"/>
                                          </p:stCondLst>
                                        </p:cTn>
                                        <p:tgtEl>
                                          <p:spTgt spid="3">
                                            <p:txEl>
                                              <p:pRg st="6" end="6"/>
                                            </p:txEl>
                                          </p:spTgt>
                                        </p:tgtEl>
                                      </p:cBhvr>
                                      <p:to x="100000" y="100000"/>
                                    </p:animScale>
                                    <p:animScale>
                                      <p:cBhvr>
                                        <p:cTn id="104" dur="33">
                                          <p:stCondLst>
                                            <p:cond delay="2052"/>
                                          </p:stCondLst>
                                        </p:cTn>
                                        <p:tgtEl>
                                          <p:spTgt spid="3">
                                            <p:txEl>
                                              <p:pRg st="6" end="6"/>
                                            </p:txEl>
                                          </p:spTgt>
                                        </p:tgtEl>
                                      </p:cBhvr>
                                      <p:to x="100000" y="90000"/>
                                    </p:animScale>
                                    <p:animScale>
                                      <p:cBhvr>
                                        <p:cTn id="105" dur="207" decel="50000">
                                          <p:stCondLst>
                                            <p:cond delay="2085"/>
                                          </p:stCondLst>
                                        </p:cTn>
                                        <p:tgtEl>
                                          <p:spTgt spid="3">
                                            <p:txEl>
                                              <p:pRg st="6" end="6"/>
                                            </p:txEl>
                                          </p:spTgt>
                                        </p:tgtEl>
                                      </p:cBhvr>
                                      <p:to x="100000" y="100000"/>
                                    </p:animScale>
                                    <p:animScale>
                                      <p:cBhvr>
                                        <p:cTn id="106" dur="33">
                                          <p:stCondLst>
                                            <p:cond delay="2260"/>
                                          </p:stCondLst>
                                        </p:cTn>
                                        <p:tgtEl>
                                          <p:spTgt spid="3">
                                            <p:txEl>
                                              <p:pRg st="6" end="6"/>
                                            </p:txEl>
                                          </p:spTgt>
                                        </p:tgtEl>
                                      </p:cBhvr>
                                      <p:to x="100000" y="95000"/>
                                    </p:animScale>
                                    <p:animScale>
                                      <p:cBhvr>
                                        <p:cTn id="107" dur="207" decel="50000">
                                          <p:stCondLst>
                                            <p:cond delay="2293"/>
                                          </p:stCondLst>
                                        </p:cTn>
                                        <p:tgtEl>
                                          <p:spTgt spid="3">
                                            <p:txEl>
                                              <p:pRg st="6" end="6"/>
                                            </p:txEl>
                                          </p:spTgt>
                                        </p:tgtEl>
                                      </p:cBhvr>
                                      <p:to x="100000" y="100000"/>
                                    </p:animScale>
                                  </p:childTnLst>
                                </p:cTn>
                              </p:par>
                              <p:par>
                                <p:cTn id="108" presetID="26" presetClass="entr" presetSubtype="0" fill="hold" nodeType="withEffect">
                                  <p:stCondLst>
                                    <p:cond delay="0"/>
                                  </p:stCondLst>
                                  <p:childTnLst>
                                    <p:set>
                                      <p:cBhvr>
                                        <p:cTn id="109" dur="1" fill="hold">
                                          <p:stCondLst>
                                            <p:cond delay="0"/>
                                          </p:stCondLst>
                                        </p:cTn>
                                        <p:tgtEl>
                                          <p:spTgt spid="3">
                                            <p:txEl>
                                              <p:pRg st="7" end="7"/>
                                            </p:txEl>
                                          </p:spTgt>
                                        </p:tgtEl>
                                        <p:attrNameLst>
                                          <p:attrName>style.visibility</p:attrName>
                                        </p:attrNameLst>
                                      </p:cBhvr>
                                      <p:to>
                                        <p:strVal val="visible"/>
                                      </p:to>
                                    </p:set>
                                    <p:animEffect transition="in" filter="wipe(down)">
                                      <p:cBhvr>
                                        <p:cTn id="110" dur="725">
                                          <p:stCondLst>
                                            <p:cond delay="0"/>
                                          </p:stCondLst>
                                        </p:cTn>
                                        <p:tgtEl>
                                          <p:spTgt spid="3">
                                            <p:txEl>
                                              <p:pRg st="7" end="7"/>
                                            </p:txEl>
                                          </p:spTgt>
                                        </p:tgtEl>
                                      </p:cBhvr>
                                    </p:animEffect>
                                    <p:anim calcmode="lin" valueType="num">
                                      <p:cBhvr>
                                        <p:cTn id="111" dur="2278"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12" dur="830"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13" dur="830" tmFilter="0, 0; 0.125,0.2665; 0.25,0.4; 0.375,0.465; 0.5,0.5;  0.625,0.535; 0.75,0.6; 0.875,0.7335; 1,1">
                                          <p:stCondLst>
                                            <p:cond delay="830"/>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4" dur="415" tmFilter="0, 0; 0.125,0.2665; 0.25,0.4; 0.375,0.465; 0.5,0.5;  0.625,0.535; 0.75,0.6; 0.875,0.7335; 1,1">
                                          <p:stCondLst>
                                            <p:cond delay="1655"/>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15" dur="205" tmFilter="0, 0; 0.125,0.2665; 0.25,0.4; 0.375,0.465; 0.5,0.5;  0.625,0.535; 0.75,0.6; 0.875,0.7335; 1,1">
                                          <p:stCondLst>
                                            <p:cond delay="2070"/>
                                          </p:stCondLst>
                                        </p:cTn>
                                        <p:tgtEl>
                                          <p:spTgt spid="3">
                                            <p:txEl>
                                              <p:pRg st="7" end="7"/>
                                            </p:txEl>
                                          </p:spTgt>
                                        </p:tgtEl>
                                        <p:attrNameLst>
                                          <p:attrName>ppt_y</p:attrName>
                                        </p:attrNameLst>
                                      </p:cBhvr>
                                      <p:tavLst>
                                        <p:tav tm="0" fmla="#ppt_y-sin(pi*$)/81">
                                          <p:val>
                                            <p:fltVal val="0"/>
                                          </p:val>
                                        </p:tav>
                                        <p:tav tm="100000">
                                          <p:val>
                                            <p:fltVal val="1"/>
                                          </p:val>
                                        </p:tav>
                                      </p:tavLst>
                                    </p:anim>
                                    <p:animScale>
                                      <p:cBhvr>
                                        <p:cTn id="116" dur="33">
                                          <p:stCondLst>
                                            <p:cond delay="812"/>
                                          </p:stCondLst>
                                        </p:cTn>
                                        <p:tgtEl>
                                          <p:spTgt spid="3">
                                            <p:txEl>
                                              <p:pRg st="7" end="7"/>
                                            </p:txEl>
                                          </p:spTgt>
                                        </p:tgtEl>
                                      </p:cBhvr>
                                      <p:to x="100000" y="60000"/>
                                    </p:animScale>
                                    <p:animScale>
                                      <p:cBhvr>
                                        <p:cTn id="117" dur="207" decel="50000">
                                          <p:stCondLst>
                                            <p:cond delay="845"/>
                                          </p:stCondLst>
                                        </p:cTn>
                                        <p:tgtEl>
                                          <p:spTgt spid="3">
                                            <p:txEl>
                                              <p:pRg st="7" end="7"/>
                                            </p:txEl>
                                          </p:spTgt>
                                        </p:tgtEl>
                                      </p:cBhvr>
                                      <p:to x="100000" y="100000"/>
                                    </p:animScale>
                                    <p:animScale>
                                      <p:cBhvr>
                                        <p:cTn id="118" dur="33">
                                          <p:stCondLst>
                                            <p:cond delay="1640"/>
                                          </p:stCondLst>
                                        </p:cTn>
                                        <p:tgtEl>
                                          <p:spTgt spid="3">
                                            <p:txEl>
                                              <p:pRg st="7" end="7"/>
                                            </p:txEl>
                                          </p:spTgt>
                                        </p:tgtEl>
                                      </p:cBhvr>
                                      <p:to x="100000" y="80000"/>
                                    </p:animScale>
                                    <p:animScale>
                                      <p:cBhvr>
                                        <p:cTn id="119" dur="207" decel="50000">
                                          <p:stCondLst>
                                            <p:cond delay="1673"/>
                                          </p:stCondLst>
                                        </p:cTn>
                                        <p:tgtEl>
                                          <p:spTgt spid="3">
                                            <p:txEl>
                                              <p:pRg st="7" end="7"/>
                                            </p:txEl>
                                          </p:spTgt>
                                        </p:tgtEl>
                                      </p:cBhvr>
                                      <p:to x="100000" y="100000"/>
                                    </p:animScale>
                                    <p:animScale>
                                      <p:cBhvr>
                                        <p:cTn id="120" dur="33">
                                          <p:stCondLst>
                                            <p:cond delay="2052"/>
                                          </p:stCondLst>
                                        </p:cTn>
                                        <p:tgtEl>
                                          <p:spTgt spid="3">
                                            <p:txEl>
                                              <p:pRg st="7" end="7"/>
                                            </p:txEl>
                                          </p:spTgt>
                                        </p:tgtEl>
                                      </p:cBhvr>
                                      <p:to x="100000" y="90000"/>
                                    </p:animScale>
                                    <p:animScale>
                                      <p:cBhvr>
                                        <p:cTn id="121" dur="207" decel="50000">
                                          <p:stCondLst>
                                            <p:cond delay="2085"/>
                                          </p:stCondLst>
                                        </p:cTn>
                                        <p:tgtEl>
                                          <p:spTgt spid="3">
                                            <p:txEl>
                                              <p:pRg st="7" end="7"/>
                                            </p:txEl>
                                          </p:spTgt>
                                        </p:tgtEl>
                                      </p:cBhvr>
                                      <p:to x="100000" y="100000"/>
                                    </p:animScale>
                                    <p:animScale>
                                      <p:cBhvr>
                                        <p:cTn id="122" dur="33">
                                          <p:stCondLst>
                                            <p:cond delay="2260"/>
                                          </p:stCondLst>
                                        </p:cTn>
                                        <p:tgtEl>
                                          <p:spTgt spid="3">
                                            <p:txEl>
                                              <p:pRg st="7" end="7"/>
                                            </p:txEl>
                                          </p:spTgt>
                                        </p:tgtEl>
                                      </p:cBhvr>
                                      <p:to x="100000" y="95000"/>
                                    </p:animScale>
                                    <p:animScale>
                                      <p:cBhvr>
                                        <p:cTn id="123" dur="207" decel="50000">
                                          <p:stCondLst>
                                            <p:cond delay="2293"/>
                                          </p:stCondLst>
                                        </p:cTn>
                                        <p:tgtEl>
                                          <p:spTgt spid="3">
                                            <p:txEl>
                                              <p:pRg st="7" end="7"/>
                                            </p:txEl>
                                          </p:spTgt>
                                        </p:tgtEl>
                                      </p:cBhvr>
                                      <p:to x="100000" y="100000"/>
                                    </p:animScale>
                                  </p:childTnLst>
                                </p:cTn>
                              </p:par>
                              <p:par>
                                <p:cTn id="124" presetID="26" presetClass="entr" presetSubtype="0" fill="hold" nodeType="withEffect">
                                  <p:stCondLst>
                                    <p:cond delay="0"/>
                                  </p:stCondLst>
                                  <p:childTnLst>
                                    <p:set>
                                      <p:cBhvr>
                                        <p:cTn id="125" dur="1" fill="hold">
                                          <p:stCondLst>
                                            <p:cond delay="0"/>
                                          </p:stCondLst>
                                        </p:cTn>
                                        <p:tgtEl>
                                          <p:spTgt spid="3">
                                            <p:txEl>
                                              <p:pRg st="8" end="8"/>
                                            </p:txEl>
                                          </p:spTgt>
                                        </p:tgtEl>
                                        <p:attrNameLst>
                                          <p:attrName>style.visibility</p:attrName>
                                        </p:attrNameLst>
                                      </p:cBhvr>
                                      <p:to>
                                        <p:strVal val="visible"/>
                                      </p:to>
                                    </p:set>
                                    <p:animEffect transition="in" filter="wipe(down)">
                                      <p:cBhvr>
                                        <p:cTn id="126" dur="725">
                                          <p:stCondLst>
                                            <p:cond delay="0"/>
                                          </p:stCondLst>
                                        </p:cTn>
                                        <p:tgtEl>
                                          <p:spTgt spid="3">
                                            <p:txEl>
                                              <p:pRg st="8" end="8"/>
                                            </p:txEl>
                                          </p:spTgt>
                                        </p:tgtEl>
                                      </p:cBhvr>
                                    </p:animEffect>
                                    <p:anim calcmode="lin" valueType="num">
                                      <p:cBhvr>
                                        <p:cTn id="127" dur="2278"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28" dur="830"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29" dur="830" tmFilter="0, 0; 0.125,0.2665; 0.25,0.4; 0.375,0.465; 0.5,0.5;  0.625,0.535; 0.75,0.6; 0.875,0.7335; 1,1">
                                          <p:stCondLst>
                                            <p:cond delay="830"/>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30" dur="415" tmFilter="0, 0; 0.125,0.2665; 0.25,0.4; 0.375,0.465; 0.5,0.5;  0.625,0.535; 0.75,0.6; 0.875,0.7335; 1,1">
                                          <p:stCondLst>
                                            <p:cond delay="1655"/>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31" dur="205" tmFilter="0, 0; 0.125,0.2665; 0.25,0.4; 0.375,0.465; 0.5,0.5;  0.625,0.535; 0.75,0.6; 0.875,0.7335; 1,1">
                                          <p:stCondLst>
                                            <p:cond delay="2070"/>
                                          </p:stCondLst>
                                        </p:cTn>
                                        <p:tgtEl>
                                          <p:spTgt spid="3">
                                            <p:txEl>
                                              <p:pRg st="8" end="8"/>
                                            </p:txEl>
                                          </p:spTgt>
                                        </p:tgtEl>
                                        <p:attrNameLst>
                                          <p:attrName>ppt_y</p:attrName>
                                        </p:attrNameLst>
                                      </p:cBhvr>
                                      <p:tavLst>
                                        <p:tav tm="0" fmla="#ppt_y-sin(pi*$)/81">
                                          <p:val>
                                            <p:fltVal val="0"/>
                                          </p:val>
                                        </p:tav>
                                        <p:tav tm="100000">
                                          <p:val>
                                            <p:fltVal val="1"/>
                                          </p:val>
                                        </p:tav>
                                      </p:tavLst>
                                    </p:anim>
                                    <p:animScale>
                                      <p:cBhvr>
                                        <p:cTn id="132" dur="33">
                                          <p:stCondLst>
                                            <p:cond delay="812"/>
                                          </p:stCondLst>
                                        </p:cTn>
                                        <p:tgtEl>
                                          <p:spTgt spid="3">
                                            <p:txEl>
                                              <p:pRg st="8" end="8"/>
                                            </p:txEl>
                                          </p:spTgt>
                                        </p:tgtEl>
                                      </p:cBhvr>
                                      <p:to x="100000" y="60000"/>
                                    </p:animScale>
                                    <p:animScale>
                                      <p:cBhvr>
                                        <p:cTn id="133" dur="207" decel="50000">
                                          <p:stCondLst>
                                            <p:cond delay="845"/>
                                          </p:stCondLst>
                                        </p:cTn>
                                        <p:tgtEl>
                                          <p:spTgt spid="3">
                                            <p:txEl>
                                              <p:pRg st="8" end="8"/>
                                            </p:txEl>
                                          </p:spTgt>
                                        </p:tgtEl>
                                      </p:cBhvr>
                                      <p:to x="100000" y="100000"/>
                                    </p:animScale>
                                    <p:animScale>
                                      <p:cBhvr>
                                        <p:cTn id="134" dur="33">
                                          <p:stCondLst>
                                            <p:cond delay="1640"/>
                                          </p:stCondLst>
                                        </p:cTn>
                                        <p:tgtEl>
                                          <p:spTgt spid="3">
                                            <p:txEl>
                                              <p:pRg st="8" end="8"/>
                                            </p:txEl>
                                          </p:spTgt>
                                        </p:tgtEl>
                                      </p:cBhvr>
                                      <p:to x="100000" y="80000"/>
                                    </p:animScale>
                                    <p:animScale>
                                      <p:cBhvr>
                                        <p:cTn id="135" dur="207" decel="50000">
                                          <p:stCondLst>
                                            <p:cond delay="1673"/>
                                          </p:stCondLst>
                                        </p:cTn>
                                        <p:tgtEl>
                                          <p:spTgt spid="3">
                                            <p:txEl>
                                              <p:pRg st="8" end="8"/>
                                            </p:txEl>
                                          </p:spTgt>
                                        </p:tgtEl>
                                      </p:cBhvr>
                                      <p:to x="100000" y="100000"/>
                                    </p:animScale>
                                    <p:animScale>
                                      <p:cBhvr>
                                        <p:cTn id="136" dur="33">
                                          <p:stCondLst>
                                            <p:cond delay="2052"/>
                                          </p:stCondLst>
                                        </p:cTn>
                                        <p:tgtEl>
                                          <p:spTgt spid="3">
                                            <p:txEl>
                                              <p:pRg st="8" end="8"/>
                                            </p:txEl>
                                          </p:spTgt>
                                        </p:tgtEl>
                                      </p:cBhvr>
                                      <p:to x="100000" y="90000"/>
                                    </p:animScale>
                                    <p:animScale>
                                      <p:cBhvr>
                                        <p:cTn id="137" dur="207" decel="50000">
                                          <p:stCondLst>
                                            <p:cond delay="2085"/>
                                          </p:stCondLst>
                                        </p:cTn>
                                        <p:tgtEl>
                                          <p:spTgt spid="3">
                                            <p:txEl>
                                              <p:pRg st="8" end="8"/>
                                            </p:txEl>
                                          </p:spTgt>
                                        </p:tgtEl>
                                      </p:cBhvr>
                                      <p:to x="100000" y="100000"/>
                                    </p:animScale>
                                    <p:animScale>
                                      <p:cBhvr>
                                        <p:cTn id="138" dur="33">
                                          <p:stCondLst>
                                            <p:cond delay="2260"/>
                                          </p:stCondLst>
                                        </p:cTn>
                                        <p:tgtEl>
                                          <p:spTgt spid="3">
                                            <p:txEl>
                                              <p:pRg st="8" end="8"/>
                                            </p:txEl>
                                          </p:spTgt>
                                        </p:tgtEl>
                                      </p:cBhvr>
                                      <p:to x="100000" y="95000"/>
                                    </p:animScale>
                                    <p:animScale>
                                      <p:cBhvr>
                                        <p:cTn id="139" dur="207" decel="50000">
                                          <p:stCondLst>
                                            <p:cond delay="2293"/>
                                          </p:stCondLst>
                                        </p:cTn>
                                        <p:tgtEl>
                                          <p:spTgt spid="3">
                                            <p:txEl>
                                              <p:pRg st="8" end="8"/>
                                            </p:txEl>
                                          </p:spTgt>
                                        </p:tgtEl>
                                      </p:cBhvr>
                                      <p:to x="100000" y="100000"/>
                                    </p:animScale>
                                  </p:childTnLst>
                                </p:cTn>
                              </p:par>
                              <p:par>
                                <p:cTn id="140" presetID="26" presetClass="entr" presetSubtype="0" fill="hold" nodeType="withEffect">
                                  <p:stCondLst>
                                    <p:cond delay="0"/>
                                  </p:stCondLst>
                                  <p:childTnLst>
                                    <p:set>
                                      <p:cBhvr>
                                        <p:cTn id="141" dur="1" fill="hold">
                                          <p:stCondLst>
                                            <p:cond delay="0"/>
                                          </p:stCondLst>
                                        </p:cTn>
                                        <p:tgtEl>
                                          <p:spTgt spid="3">
                                            <p:txEl>
                                              <p:pRg st="9" end="9"/>
                                            </p:txEl>
                                          </p:spTgt>
                                        </p:tgtEl>
                                        <p:attrNameLst>
                                          <p:attrName>style.visibility</p:attrName>
                                        </p:attrNameLst>
                                      </p:cBhvr>
                                      <p:to>
                                        <p:strVal val="visible"/>
                                      </p:to>
                                    </p:set>
                                    <p:animEffect transition="in" filter="wipe(down)">
                                      <p:cBhvr>
                                        <p:cTn id="142" dur="725">
                                          <p:stCondLst>
                                            <p:cond delay="0"/>
                                          </p:stCondLst>
                                        </p:cTn>
                                        <p:tgtEl>
                                          <p:spTgt spid="3">
                                            <p:txEl>
                                              <p:pRg st="9" end="9"/>
                                            </p:txEl>
                                          </p:spTgt>
                                        </p:tgtEl>
                                      </p:cBhvr>
                                    </p:animEffect>
                                    <p:anim calcmode="lin" valueType="num">
                                      <p:cBhvr>
                                        <p:cTn id="143" dur="2278"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44" dur="830"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45" dur="830" tmFilter="0, 0; 0.125,0.2665; 0.25,0.4; 0.375,0.465; 0.5,0.5;  0.625,0.535; 0.75,0.6; 0.875,0.7335; 1,1">
                                          <p:stCondLst>
                                            <p:cond delay="830"/>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46" dur="415" tmFilter="0, 0; 0.125,0.2665; 0.25,0.4; 0.375,0.465; 0.5,0.5;  0.625,0.535; 0.75,0.6; 0.875,0.7335; 1,1">
                                          <p:stCondLst>
                                            <p:cond delay="1655"/>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47" dur="205" tmFilter="0, 0; 0.125,0.2665; 0.25,0.4; 0.375,0.465; 0.5,0.5;  0.625,0.535; 0.75,0.6; 0.875,0.7335; 1,1">
                                          <p:stCondLst>
                                            <p:cond delay="2070"/>
                                          </p:stCondLst>
                                        </p:cTn>
                                        <p:tgtEl>
                                          <p:spTgt spid="3">
                                            <p:txEl>
                                              <p:pRg st="9" end="9"/>
                                            </p:txEl>
                                          </p:spTgt>
                                        </p:tgtEl>
                                        <p:attrNameLst>
                                          <p:attrName>ppt_y</p:attrName>
                                        </p:attrNameLst>
                                      </p:cBhvr>
                                      <p:tavLst>
                                        <p:tav tm="0" fmla="#ppt_y-sin(pi*$)/81">
                                          <p:val>
                                            <p:fltVal val="0"/>
                                          </p:val>
                                        </p:tav>
                                        <p:tav tm="100000">
                                          <p:val>
                                            <p:fltVal val="1"/>
                                          </p:val>
                                        </p:tav>
                                      </p:tavLst>
                                    </p:anim>
                                    <p:animScale>
                                      <p:cBhvr>
                                        <p:cTn id="148" dur="33">
                                          <p:stCondLst>
                                            <p:cond delay="812"/>
                                          </p:stCondLst>
                                        </p:cTn>
                                        <p:tgtEl>
                                          <p:spTgt spid="3">
                                            <p:txEl>
                                              <p:pRg st="9" end="9"/>
                                            </p:txEl>
                                          </p:spTgt>
                                        </p:tgtEl>
                                      </p:cBhvr>
                                      <p:to x="100000" y="60000"/>
                                    </p:animScale>
                                    <p:animScale>
                                      <p:cBhvr>
                                        <p:cTn id="149" dur="207" decel="50000">
                                          <p:stCondLst>
                                            <p:cond delay="845"/>
                                          </p:stCondLst>
                                        </p:cTn>
                                        <p:tgtEl>
                                          <p:spTgt spid="3">
                                            <p:txEl>
                                              <p:pRg st="9" end="9"/>
                                            </p:txEl>
                                          </p:spTgt>
                                        </p:tgtEl>
                                      </p:cBhvr>
                                      <p:to x="100000" y="100000"/>
                                    </p:animScale>
                                    <p:animScale>
                                      <p:cBhvr>
                                        <p:cTn id="150" dur="33">
                                          <p:stCondLst>
                                            <p:cond delay="1640"/>
                                          </p:stCondLst>
                                        </p:cTn>
                                        <p:tgtEl>
                                          <p:spTgt spid="3">
                                            <p:txEl>
                                              <p:pRg st="9" end="9"/>
                                            </p:txEl>
                                          </p:spTgt>
                                        </p:tgtEl>
                                      </p:cBhvr>
                                      <p:to x="100000" y="80000"/>
                                    </p:animScale>
                                    <p:animScale>
                                      <p:cBhvr>
                                        <p:cTn id="151" dur="207" decel="50000">
                                          <p:stCondLst>
                                            <p:cond delay="1673"/>
                                          </p:stCondLst>
                                        </p:cTn>
                                        <p:tgtEl>
                                          <p:spTgt spid="3">
                                            <p:txEl>
                                              <p:pRg st="9" end="9"/>
                                            </p:txEl>
                                          </p:spTgt>
                                        </p:tgtEl>
                                      </p:cBhvr>
                                      <p:to x="100000" y="100000"/>
                                    </p:animScale>
                                    <p:animScale>
                                      <p:cBhvr>
                                        <p:cTn id="152" dur="33">
                                          <p:stCondLst>
                                            <p:cond delay="2052"/>
                                          </p:stCondLst>
                                        </p:cTn>
                                        <p:tgtEl>
                                          <p:spTgt spid="3">
                                            <p:txEl>
                                              <p:pRg st="9" end="9"/>
                                            </p:txEl>
                                          </p:spTgt>
                                        </p:tgtEl>
                                      </p:cBhvr>
                                      <p:to x="100000" y="90000"/>
                                    </p:animScale>
                                    <p:animScale>
                                      <p:cBhvr>
                                        <p:cTn id="153" dur="207" decel="50000">
                                          <p:stCondLst>
                                            <p:cond delay="2085"/>
                                          </p:stCondLst>
                                        </p:cTn>
                                        <p:tgtEl>
                                          <p:spTgt spid="3">
                                            <p:txEl>
                                              <p:pRg st="9" end="9"/>
                                            </p:txEl>
                                          </p:spTgt>
                                        </p:tgtEl>
                                      </p:cBhvr>
                                      <p:to x="100000" y="100000"/>
                                    </p:animScale>
                                    <p:animScale>
                                      <p:cBhvr>
                                        <p:cTn id="154" dur="33">
                                          <p:stCondLst>
                                            <p:cond delay="2260"/>
                                          </p:stCondLst>
                                        </p:cTn>
                                        <p:tgtEl>
                                          <p:spTgt spid="3">
                                            <p:txEl>
                                              <p:pRg st="9" end="9"/>
                                            </p:txEl>
                                          </p:spTgt>
                                        </p:tgtEl>
                                      </p:cBhvr>
                                      <p:to x="100000" y="95000"/>
                                    </p:animScale>
                                    <p:animScale>
                                      <p:cBhvr>
                                        <p:cTn id="155" dur="207" decel="50000">
                                          <p:stCondLst>
                                            <p:cond delay="2293"/>
                                          </p:stCondLst>
                                        </p:cTn>
                                        <p:tgtEl>
                                          <p:spTgt spid="3">
                                            <p:txEl>
                                              <p:pRg st="9" end="9"/>
                                            </p:txEl>
                                          </p:spTgt>
                                        </p:tgtEl>
                                      </p:cBhvr>
                                      <p:to x="100000" y="100000"/>
                                    </p:animScale>
                                  </p:childTnLst>
                                </p:cTn>
                              </p:par>
                              <p:par>
                                <p:cTn id="156" presetID="26" presetClass="entr" presetSubtype="0" fill="hold" nodeType="withEffect">
                                  <p:stCondLst>
                                    <p:cond delay="0"/>
                                  </p:stCondLst>
                                  <p:childTnLst>
                                    <p:set>
                                      <p:cBhvr>
                                        <p:cTn id="157" dur="1" fill="hold">
                                          <p:stCondLst>
                                            <p:cond delay="0"/>
                                          </p:stCondLst>
                                        </p:cTn>
                                        <p:tgtEl>
                                          <p:spTgt spid="3">
                                            <p:txEl>
                                              <p:pRg st="10" end="10"/>
                                            </p:txEl>
                                          </p:spTgt>
                                        </p:tgtEl>
                                        <p:attrNameLst>
                                          <p:attrName>style.visibility</p:attrName>
                                        </p:attrNameLst>
                                      </p:cBhvr>
                                      <p:to>
                                        <p:strVal val="visible"/>
                                      </p:to>
                                    </p:set>
                                    <p:animEffect transition="in" filter="wipe(down)">
                                      <p:cBhvr>
                                        <p:cTn id="158" dur="725">
                                          <p:stCondLst>
                                            <p:cond delay="0"/>
                                          </p:stCondLst>
                                        </p:cTn>
                                        <p:tgtEl>
                                          <p:spTgt spid="3">
                                            <p:txEl>
                                              <p:pRg st="10" end="10"/>
                                            </p:txEl>
                                          </p:spTgt>
                                        </p:tgtEl>
                                      </p:cBhvr>
                                    </p:animEffect>
                                    <p:anim calcmode="lin" valueType="num">
                                      <p:cBhvr>
                                        <p:cTn id="159" dur="2278"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60" dur="830"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61" dur="830" tmFilter="0, 0; 0.125,0.2665; 0.25,0.4; 0.375,0.465; 0.5,0.5;  0.625,0.535; 0.75,0.6; 0.875,0.7335; 1,1">
                                          <p:stCondLst>
                                            <p:cond delay="830"/>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62" dur="415" tmFilter="0, 0; 0.125,0.2665; 0.25,0.4; 0.375,0.465; 0.5,0.5;  0.625,0.535; 0.75,0.6; 0.875,0.7335; 1,1">
                                          <p:stCondLst>
                                            <p:cond delay="1655"/>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63" dur="205" tmFilter="0, 0; 0.125,0.2665; 0.25,0.4; 0.375,0.465; 0.5,0.5;  0.625,0.535; 0.75,0.6; 0.875,0.7335; 1,1">
                                          <p:stCondLst>
                                            <p:cond delay="2070"/>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64" dur="33">
                                          <p:stCondLst>
                                            <p:cond delay="812"/>
                                          </p:stCondLst>
                                        </p:cTn>
                                        <p:tgtEl>
                                          <p:spTgt spid="3">
                                            <p:txEl>
                                              <p:pRg st="10" end="10"/>
                                            </p:txEl>
                                          </p:spTgt>
                                        </p:tgtEl>
                                      </p:cBhvr>
                                      <p:to x="100000" y="60000"/>
                                    </p:animScale>
                                    <p:animScale>
                                      <p:cBhvr>
                                        <p:cTn id="165" dur="207" decel="50000">
                                          <p:stCondLst>
                                            <p:cond delay="845"/>
                                          </p:stCondLst>
                                        </p:cTn>
                                        <p:tgtEl>
                                          <p:spTgt spid="3">
                                            <p:txEl>
                                              <p:pRg st="10" end="10"/>
                                            </p:txEl>
                                          </p:spTgt>
                                        </p:tgtEl>
                                      </p:cBhvr>
                                      <p:to x="100000" y="100000"/>
                                    </p:animScale>
                                    <p:animScale>
                                      <p:cBhvr>
                                        <p:cTn id="166" dur="33">
                                          <p:stCondLst>
                                            <p:cond delay="1640"/>
                                          </p:stCondLst>
                                        </p:cTn>
                                        <p:tgtEl>
                                          <p:spTgt spid="3">
                                            <p:txEl>
                                              <p:pRg st="10" end="10"/>
                                            </p:txEl>
                                          </p:spTgt>
                                        </p:tgtEl>
                                      </p:cBhvr>
                                      <p:to x="100000" y="80000"/>
                                    </p:animScale>
                                    <p:animScale>
                                      <p:cBhvr>
                                        <p:cTn id="167" dur="207" decel="50000">
                                          <p:stCondLst>
                                            <p:cond delay="1673"/>
                                          </p:stCondLst>
                                        </p:cTn>
                                        <p:tgtEl>
                                          <p:spTgt spid="3">
                                            <p:txEl>
                                              <p:pRg st="10" end="10"/>
                                            </p:txEl>
                                          </p:spTgt>
                                        </p:tgtEl>
                                      </p:cBhvr>
                                      <p:to x="100000" y="100000"/>
                                    </p:animScale>
                                    <p:animScale>
                                      <p:cBhvr>
                                        <p:cTn id="168" dur="33">
                                          <p:stCondLst>
                                            <p:cond delay="2052"/>
                                          </p:stCondLst>
                                        </p:cTn>
                                        <p:tgtEl>
                                          <p:spTgt spid="3">
                                            <p:txEl>
                                              <p:pRg st="10" end="10"/>
                                            </p:txEl>
                                          </p:spTgt>
                                        </p:tgtEl>
                                      </p:cBhvr>
                                      <p:to x="100000" y="90000"/>
                                    </p:animScale>
                                    <p:animScale>
                                      <p:cBhvr>
                                        <p:cTn id="169" dur="207" decel="50000">
                                          <p:stCondLst>
                                            <p:cond delay="2085"/>
                                          </p:stCondLst>
                                        </p:cTn>
                                        <p:tgtEl>
                                          <p:spTgt spid="3">
                                            <p:txEl>
                                              <p:pRg st="10" end="10"/>
                                            </p:txEl>
                                          </p:spTgt>
                                        </p:tgtEl>
                                      </p:cBhvr>
                                      <p:to x="100000" y="100000"/>
                                    </p:animScale>
                                    <p:animScale>
                                      <p:cBhvr>
                                        <p:cTn id="170" dur="33">
                                          <p:stCondLst>
                                            <p:cond delay="2260"/>
                                          </p:stCondLst>
                                        </p:cTn>
                                        <p:tgtEl>
                                          <p:spTgt spid="3">
                                            <p:txEl>
                                              <p:pRg st="10" end="10"/>
                                            </p:txEl>
                                          </p:spTgt>
                                        </p:tgtEl>
                                      </p:cBhvr>
                                      <p:to x="100000" y="95000"/>
                                    </p:animScale>
                                    <p:animScale>
                                      <p:cBhvr>
                                        <p:cTn id="171" dur="207" decel="50000">
                                          <p:stCondLst>
                                            <p:cond delay="2293"/>
                                          </p:stCondLst>
                                        </p:cTn>
                                        <p:tgtEl>
                                          <p:spTgt spid="3">
                                            <p:txEl>
                                              <p:pRg st="10" end="10"/>
                                            </p:txEl>
                                          </p:spTgt>
                                        </p:tgtEl>
                                      </p:cBhvr>
                                      <p:to x="100000" y="100000"/>
                                    </p:animScale>
                                  </p:childTnLst>
                                </p:cTn>
                              </p:par>
                              <p:par>
                                <p:cTn id="172" presetID="26" presetClass="entr" presetSubtype="0" fill="hold" nodeType="withEffect">
                                  <p:stCondLst>
                                    <p:cond delay="0"/>
                                  </p:stCondLst>
                                  <p:childTnLst>
                                    <p:set>
                                      <p:cBhvr>
                                        <p:cTn id="173" dur="1" fill="hold">
                                          <p:stCondLst>
                                            <p:cond delay="0"/>
                                          </p:stCondLst>
                                        </p:cTn>
                                        <p:tgtEl>
                                          <p:spTgt spid="3">
                                            <p:txEl>
                                              <p:pRg st="11" end="11"/>
                                            </p:txEl>
                                          </p:spTgt>
                                        </p:tgtEl>
                                        <p:attrNameLst>
                                          <p:attrName>style.visibility</p:attrName>
                                        </p:attrNameLst>
                                      </p:cBhvr>
                                      <p:to>
                                        <p:strVal val="visible"/>
                                      </p:to>
                                    </p:set>
                                    <p:animEffect transition="in" filter="wipe(down)">
                                      <p:cBhvr>
                                        <p:cTn id="174" dur="725">
                                          <p:stCondLst>
                                            <p:cond delay="0"/>
                                          </p:stCondLst>
                                        </p:cTn>
                                        <p:tgtEl>
                                          <p:spTgt spid="3">
                                            <p:txEl>
                                              <p:pRg st="11" end="11"/>
                                            </p:txEl>
                                          </p:spTgt>
                                        </p:tgtEl>
                                      </p:cBhvr>
                                    </p:animEffect>
                                    <p:anim calcmode="lin" valueType="num">
                                      <p:cBhvr>
                                        <p:cTn id="175" dur="2278"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176" dur="830"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77" dur="830" tmFilter="0, 0; 0.125,0.2665; 0.25,0.4; 0.375,0.465; 0.5,0.5;  0.625,0.535; 0.75,0.6; 0.875,0.7335; 1,1">
                                          <p:stCondLst>
                                            <p:cond delay="830"/>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78" dur="415" tmFilter="0, 0; 0.125,0.2665; 0.25,0.4; 0.375,0.465; 0.5,0.5;  0.625,0.535; 0.75,0.6; 0.875,0.7335; 1,1">
                                          <p:stCondLst>
                                            <p:cond delay="1655"/>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79" dur="205" tmFilter="0, 0; 0.125,0.2665; 0.25,0.4; 0.375,0.465; 0.5,0.5;  0.625,0.535; 0.75,0.6; 0.875,0.7335; 1,1">
                                          <p:stCondLst>
                                            <p:cond delay="2070"/>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80" dur="33">
                                          <p:stCondLst>
                                            <p:cond delay="812"/>
                                          </p:stCondLst>
                                        </p:cTn>
                                        <p:tgtEl>
                                          <p:spTgt spid="3">
                                            <p:txEl>
                                              <p:pRg st="11" end="11"/>
                                            </p:txEl>
                                          </p:spTgt>
                                        </p:tgtEl>
                                      </p:cBhvr>
                                      <p:to x="100000" y="60000"/>
                                    </p:animScale>
                                    <p:animScale>
                                      <p:cBhvr>
                                        <p:cTn id="181" dur="207" decel="50000">
                                          <p:stCondLst>
                                            <p:cond delay="845"/>
                                          </p:stCondLst>
                                        </p:cTn>
                                        <p:tgtEl>
                                          <p:spTgt spid="3">
                                            <p:txEl>
                                              <p:pRg st="11" end="11"/>
                                            </p:txEl>
                                          </p:spTgt>
                                        </p:tgtEl>
                                      </p:cBhvr>
                                      <p:to x="100000" y="100000"/>
                                    </p:animScale>
                                    <p:animScale>
                                      <p:cBhvr>
                                        <p:cTn id="182" dur="33">
                                          <p:stCondLst>
                                            <p:cond delay="1640"/>
                                          </p:stCondLst>
                                        </p:cTn>
                                        <p:tgtEl>
                                          <p:spTgt spid="3">
                                            <p:txEl>
                                              <p:pRg st="11" end="11"/>
                                            </p:txEl>
                                          </p:spTgt>
                                        </p:tgtEl>
                                      </p:cBhvr>
                                      <p:to x="100000" y="80000"/>
                                    </p:animScale>
                                    <p:animScale>
                                      <p:cBhvr>
                                        <p:cTn id="183" dur="207" decel="50000">
                                          <p:stCondLst>
                                            <p:cond delay="1673"/>
                                          </p:stCondLst>
                                        </p:cTn>
                                        <p:tgtEl>
                                          <p:spTgt spid="3">
                                            <p:txEl>
                                              <p:pRg st="11" end="11"/>
                                            </p:txEl>
                                          </p:spTgt>
                                        </p:tgtEl>
                                      </p:cBhvr>
                                      <p:to x="100000" y="100000"/>
                                    </p:animScale>
                                    <p:animScale>
                                      <p:cBhvr>
                                        <p:cTn id="184" dur="33">
                                          <p:stCondLst>
                                            <p:cond delay="2052"/>
                                          </p:stCondLst>
                                        </p:cTn>
                                        <p:tgtEl>
                                          <p:spTgt spid="3">
                                            <p:txEl>
                                              <p:pRg st="11" end="11"/>
                                            </p:txEl>
                                          </p:spTgt>
                                        </p:tgtEl>
                                      </p:cBhvr>
                                      <p:to x="100000" y="90000"/>
                                    </p:animScale>
                                    <p:animScale>
                                      <p:cBhvr>
                                        <p:cTn id="185" dur="207" decel="50000">
                                          <p:stCondLst>
                                            <p:cond delay="2085"/>
                                          </p:stCondLst>
                                        </p:cTn>
                                        <p:tgtEl>
                                          <p:spTgt spid="3">
                                            <p:txEl>
                                              <p:pRg st="11" end="11"/>
                                            </p:txEl>
                                          </p:spTgt>
                                        </p:tgtEl>
                                      </p:cBhvr>
                                      <p:to x="100000" y="100000"/>
                                    </p:animScale>
                                    <p:animScale>
                                      <p:cBhvr>
                                        <p:cTn id="186" dur="33">
                                          <p:stCondLst>
                                            <p:cond delay="2260"/>
                                          </p:stCondLst>
                                        </p:cTn>
                                        <p:tgtEl>
                                          <p:spTgt spid="3">
                                            <p:txEl>
                                              <p:pRg st="11" end="11"/>
                                            </p:txEl>
                                          </p:spTgt>
                                        </p:tgtEl>
                                      </p:cBhvr>
                                      <p:to x="100000" y="95000"/>
                                    </p:animScale>
                                    <p:animScale>
                                      <p:cBhvr>
                                        <p:cTn id="187" dur="207" decel="50000">
                                          <p:stCondLst>
                                            <p:cond delay="2293"/>
                                          </p:stCondLst>
                                        </p:cTn>
                                        <p:tgtEl>
                                          <p:spTgt spid="3">
                                            <p:txEl>
                                              <p:pRg st="11" end="11"/>
                                            </p:txEl>
                                          </p:spTgt>
                                        </p:tgtEl>
                                      </p:cBhvr>
                                      <p:to x="100000" y="100000"/>
                                    </p:animScale>
                                  </p:childTnLst>
                                </p:cTn>
                              </p:par>
                              <p:par>
                                <p:cTn id="188" presetID="26" presetClass="entr" presetSubtype="0" fill="hold" nodeType="withEffect">
                                  <p:stCondLst>
                                    <p:cond delay="0"/>
                                  </p:stCondLst>
                                  <p:childTnLst>
                                    <p:set>
                                      <p:cBhvr>
                                        <p:cTn id="189" dur="1" fill="hold">
                                          <p:stCondLst>
                                            <p:cond delay="0"/>
                                          </p:stCondLst>
                                        </p:cTn>
                                        <p:tgtEl>
                                          <p:spTgt spid="3">
                                            <p:txEl>
                                              <p:pRg st="12" end="12"/>
                                            </p:txEl>
                                          </p:spTgt>
                                        </p:tgtEl>
                                        <p:attrNameLst>
                                          <p:attrName>style.visibility</p:attrName>
                                        </p:attrNameLst>
                                      </p:cBhvr>
                                      <p:to>
                                        <p:strVal val="visible"/>
                                      </p:to>
                                    </p:set>
                                    <p:animEffect transition="in" filter="wipe(down)">
                                      <p:cBhvr>
                                        <p:cTn id="190" dur="725">
                                          <p:stCondLst>
                                            <p:cond delay="0"/>
                                          </p:stCondLst>
                                        </p:cTn>
                                        <p:tgtEl>
                                          <p:spTgt spid="3">
                                            <p:txEl>
                                              <p:pRg st="12" end="12"/>
                                            </p:txEl>
                                          </p:spTgt>
                                        </p:tgtEl>
                                      </p:cBhvr>
                                    </p:animEffect>
                                    <p:anim calcmode="lin" valueType="num">
                                      <p:cBhvr>
                                        <p:cTn id="191" dur="2278"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192" dur="830"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193" dur="830" tmFilter="0, 0; 0.125,0.2665; 0.25,0.4; 0.375,0.465; 0.5,0.5;  0.625,0.535; 0.75,0.6; 0.875,0.7335; 1,1">
                                          <p:stCondLst>
                                            <p:cond delay="830"/>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194" dur="415" tmFilter="0, 0; 0.125,0.2665; 0.25,0.4; 0.375,0.465; 0.5,0.5;  0.625,0.535; 0.75,0.6; 0.875,0.7335; 1,1">
                                          <p:stCondLst>
                                            <p:cond delay="1655"/>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195" dur="205" tmFilter="0, 0; 0.125,0.2665; 0.25,0.4; 0.375,0.465; 0.5,0.5;  0.625,0.535; 0.75,0.6; 0.875,0.7335; 1,1">
                                          <p:stCondLst>
                                            <p:cond delay="2070"/>
                                          </p:stCondLst>
                                        </p:cTn>
                                        <p:tgtEl>
                                          <p:spTgt spid="3">
                                            <p:txEl>
                                              <p:pRg st="12" end="12"/>
                                            </p:txEl>
                                          </p:spTgt>
                                        </p:tgtEl>
                                        <p:attrNameLst>
                                          <p:attrName>ppt_y</p:attrName>
                                        </p:attrNameLst>
                                      </p:cBhvr>
                                      <p:tavLst>
                                        <p:tav tm="0" fmla="#ppt_y-sin(pi*$)/81">
                                          <p:val>
                                            <p:fltVal val="0"/>
                                          </p:val>
                                        </p:tav>
                                        <p:tav tm="100000">
                                          <p:val>
                                            <p:fltVal val="1"/>
                                          </p:val>
                                        </p:tav>
                                      </p:tavLst>
                                    </p:anim>
                                    <p:animScale>
                                      <p:cBhvr>
                                        <p:cTn id="196" dur="33">
                                          <p:stCondLst>
                                            <p:cond delay="812"/>
                                          </p:stCondLst>
                                        </p:cTn>
                                        <p:tgtEl>
                                          <p:spTgt spid="3">
                                            <p:txEl>
                                              <p:pRg st="12" end="12"/>
                                            </p:txEl>
                                          </p:spTgt>
                                        </p:tgtEl>
                                      </p:cBhvr>
                                      <p:to x="100000" y="60000"/>
                                    </p:animScale>
                                    <p:animScale>
                                      <p:cBhvr>
                                        <p:cTn id="197" dur="207" decel="50000">
                                          <p:stCondLst>
                                            <p:cond delay="845"/>
                                          </p:stCondLst>
                                        </p:cTn>
                                        <p:tgtEl>
                                          <p:spTgt spid="3">
                                            <p:txEl>
                                              <p:pRg st="12" end="12"/>
                                            </p:txEl>
                                          </p:spTgt>
                                        </p:tgtEl>
                                      </p:cBhvr>
                                      <p:to x="100000" y="100000"/>
                                    </p:animScale>
                                    <p:animScale>
                                      <p:cBhvr>
                                        <p:cTn id="198" dur="33">
                                          <p:stCondLst>
                                            <p:cond delay="1640"/>
                                          </p:stCondLst>
                                        </p:cTn>
                                        <p:tgtEl>
                                          <p:spTgt spid="3">
                                            <p:txEl>
                                              <p:pRg st="12" end="12"/>
                                            </p:txEl>
                                          </p:spTgt>
                                        </p:tgtEl>
                                      </p:cBhvr>
                                      <p:to x="100000" y="80000"/>
                                    </p:animScale>
                                    <p:animScale>
                                      <p:cBhvr>
                                        <p:cTn id="199" dur="207" decel="50000">
                                          <p:stCondLst>
                                            <p:cond delay="1673"/>
                                          </p:stCondLst>
                                        </p:cTn>
                                        <p:tgtEl>
                                          <p:spTgt spid="3">
                                            <p:txEl>
                                              <p:pRg st="12" end="12"/>
                                            </p:txEl>
                                          </p:spTgt>
                                        </p:tgtEl>
                                      </p:cBhvr>
                                      <p:to x="100000" y="100000"/>
                                    </p:animScale>
                                    <p:animScale>
                                      <p:cBhvr>
                                        <p:cTn id="200" dur="33">
                                          <p:stCondLst>
                                            <p:cond delay="2052"/>
                                          </p:stCondLst>
                                        </p:cTn>
                                        <p:tgtEl>
                                          <p:spTgt spid="3">
                                            <p:txEl>
                                              <p:pRg st="12" end="12"/>
                                            </p:txEl>
                                          </p:spTgt>
                                        </p:tgtEl>
                                      </p:cBhvr>
                                      <p:to x="100000" y="90000"/>
                                    </p:animScale>
                                    <p:animScale>
                                      <p:cBhvr>
                                        <p:cTn id="201" dur="207" decel="50000">
                                          <p:stCondLst>
                                            <p:cond delay="2085"/>
                                          </p:stCondLst>
                                        </p:cTn>
                                        <p:tgtEl>
                                          <p:spTgt spid="3">
                                            <p:txEl>
                                              <p:pRg st="12" end="12"/>
                                            </p:txEl>
                                          </p:spTgt>
                                        </p:tgtEl>
                                      </p:cBhvr>
                                      <p:to x="100000" y="100000"/>
                                    </p:animScale>
                                    <p:animScale>
                                      <p:cBhvr>
                                        <p:cTn id="202" dur="33">
                                          <p:stCondLst>
                                            <p:cond delay="2260"/>
                                          </p:stCondLst>
                                        </p:cTn>
                                        <p:tgtEl>
                                          <p:spTgt spid="3">
                                            <p:txEl>
                                              <p:pRg st="12" end="12"/>
                                            </p:txEl>
                                          </p:spTgt>
                                        </p:tgtEl>
                                      </p:cBhvr>
                                      <p:to x="100000" y="95000"/>
                                    </p:animScale>
                                    <p:animScale>
                                      <p:cBhvr>
                                        <p:cTn id="203" dur="207" decel="50000">
                                          <p:stCondLst>
                                            <p:cond delay="2293"/>
                                          </p:stCondLst>
                                        </p:cTn>
                                        <p:tgtEl>
                                          <p:spTgt spid="3">
                                            <p:txEl>
                                              <p:pRg st="12" end="12"/>
                                            </p:txEl>
                                          </p:spTgt>
                                        </p:tgtEl>
                                      </p:cBhvr>
                                      <p:to x="100000" y="100000"/>
                                    </p:animScale>
                                  </p:childTnLst>
                                </p:cTn>
                              </p:par>
                              <p:par>
                                <p:cTn id="204" presetID="26" presetClass="entr" presetSubtype="0" fill="hold" nodeType="withEffect">
                                  <p:stCondLst>
                                    <p:cond delay="0"/>
                                  </p:stCondLst>
                                  <p:childTnLst>
                                    <p:set>
                                      <p:cBhvr>
                                        <p:cTn id="205" dur="1" fill="hold">
                                          <p:stCondLst>
                                            <p:cond delay="0"/>
                                          </p:stCondLst>
                                        </p:cTn>
                                        <p:tgtEl>
                                          <p:spTgt spid="3">
                                            <p:txEl>
                                              <p:pRg st="13" end="13"/>
                                            </p:txEl>
                                          </p:spTgt>
                                        </p:tgtEl>
                                        <p:attrNameLst>
                                          <p:attrName>style.visibility</p:attrName>
                                        </p:attrNameLst>
                                      </p:cBhvr>
                                      <p:to>
                                        <p:strVal val="visible"/>
                                      </p:to>
                                    </p:set>
                                    <p:animEffect transition="in" filter="wipe(down)">
                                      <p:cBhvr>
                                        <p:cTn id="206" dur="725">
                                          <p:stCondLst>
                                            <p:cond delay="0"/>
                                          </p:stCondLst>
                                        </p:cTn>
                                        <p:tgtEl>
                                          <p:spTgt spid="3">
                                            <p:txEl>
                                              <p:pRg st="13" end="13"/>
                                            </p:txEl>
                                          </p:spTgt>
                                        </p:tgtEl>
                                      </p:cBhvr>
                                    </p:animEffect>
                                    <p:anim calcmode="lin" valueType="num">
                                      <p:cBhvr>
                                        <p:cTn id="207" dur="2278" tmFilter="0,0; 0.14,0.36; 0.43,0.73; 0.71,0.91; 1.0,1.0">
                                          <p:stCondLst>
                                            <p:cond delay="0"/>
                                          </p:stCondLst>
                                        </p:cTn>
                                        <p:tgtEl>
                                          <p:spTgt spid="3">
                                            <p:txEl>
                                              <p:pRg st="13" end="13"/>
                                            </p:txEl>
                                          </p:spTgt>
                                        </p:tgtEl>
                                        <p:attrNameLst>
                                          <p:attrName>ppt_x</p:attrName>
                                        </p:attrNameLst>
                                      </p:cBhvr>
                                      <p:tavLst>
                                        <p:tav tm="0">
                                          <p:val>
                                            <p:strVal val="#ppt_x-0.25"/>
                                          </p:val>
                                        </p:tav>
                                        <p:tav tm="100000">
                                          <p:val>
                                            <p:strVal val="#ppt_x"/>
                                          </p:val>
                                        </p:tav>
                                      </p:tavLst>
                                    </p:anim>
                                    <p:anim calcmode="lin" valueType="num">
                                      <p:cBhvr>
                                        <p:cTn id="208" dur="830" tmFilter="0.0,0.0; 0.25,0.07; 0.50,0.2; 0.75,0.467; 1.0,1.0">
                                          <p:stCondLst>
                                            <p:cond delay="0"/>
                                          </p:stCondLst>
                                        </p:cTn>
                                        <p:tgtEl>
                                          <p:spTgt spid="3">
                                            <p:txEl>
                                              <p:pRg st="13" end="13"/>
                                            </p:txEl>
                                          </p:spTgt>
                                        </p:tgtEl>
                                        <p:attrNameLst>
                                          <p:attrName>ppt_y</p:attrName>
                                        </p:attrNameLst>
                                      </p:cBhvr>
                                      <p:tavLst>
                                        <p:tav tm="0" fmla="#ppt_y-sin(pi*$)/3">
                                          <p:val>
                                            <p:fltVal val="0.5"/>
                                          </p:val>
                                        </p:tav>
                                        <p:tav tm="100000">
                                          <p:val>
                                            <p:fltVal val="1"/>
                                          </p:val>
                                        </p:tav>
                                      </p:tavLst>
                                    </p:anim>
                                    <p:anim calcmode="lin" valueType="num">
                                      <p:cBhvr>
                                        <p:cTn id="209" dur="830" tmFilter="0, 0; 0.125,0.2665; 0.25,0.4; 0.375,0.465; 0.5,0.5;  0.625,0.535; 0.75,0.6; 0.875,0.7335; 1,1">
                                          <p:stCondLst>
                                            <p:cond delay="830"/>
                                          </p:stCondLst>
                                        </p:cTn>
                                        <p:tgtEl>
                                          <p:spTgt spid="3">
                                            <p:txEl>
                                              <p:pRg st="13" end="13"/>
                                            </p:txEl>
                                          </p:spTgt>
                                        </p:tgtEl>
                                        <p:attrNameLst>
                                          <p:attrName>ppt_y</p:attrName>
                                        </p:attrNameLst>
                                      </p:cBhvr>
                                      <p:tavLst>
                                        <p:tav tm="0" fmla="#ppt_y-sin(pi*$)/9">
                                          <p:val>
                                            <p:fltVal val="0"/>
                                          </p:val>
                                        </p:tav>
                                        <p:tav tm="100000">
                                          <p:val>
                                            <p:fltVal val="1"/>
                                          </p:val>
                                        </p:tav>
                                      </p:tavLst>
                                    </p:anim>
                                    <p:anim calcmode="lin" valueType="num">
                                      <p:cBhvr>
                                        <p:cTn id="210" dur="415" tmFilter="0, 0; 0.125,0.2665; 0.25,0.4; 0.375,0.465; 0.5,0.5;  0.625,0.535; 0.75,0.6; 0.875,0.7335; 1,1">
                                          <p:stCondLst>
                                            <p:cond delay="1655"/>
                                          </p:stCondLst>
                                        </p:cTn>
                                        <p:tgtEl>
                                          <p:spTgt spid="3">
                                            <p:txEl>
                                              <p:pRg st="13" end="13"/>
                                            </p:txEl>
                                          </p:spTgt>
                                        </p:tgtEl>
                                        <p:attrNameLst>
                                          <p:attrName>ppt_y</p:attrName>
                                        </p:attrNameLst>
                                      </p:cBhvr>
                                      <p:tavLst>
                                        <p:tav tm="0" fmla="#ppt_y-sin(pi*$)/27">
                                          <p:val>
                                            <p:fltVal val="0"/>
                                          </p:val>
                                        </p:tav>
                                        <p:tav tm="100000">
                                          <p:val>
                                            <p:fltVal val="1"/>
                                          </p:val>
                                        </p:tav>
                                      </p:tavLst>
                                    </p:anim>
                                    <p:anim calcmode="lin" valueType="num">
                                      <p:cBhvr>
                                        <p:cTn id="211" dur="205" tmFilter="0, 0; 0.125,0.2665; 0.25,0.4; 0.375,0.465; 0.5,0.5;  0.625,0.535; 0.75,0.6; 0.875,0.7335; 1,1">
                                          <p:stCondLst>
                                            <p:cond delay="2070"/>
                                          </p:stCondLst>
                                        </p:cTn>
                                        <p:tgtEl>
                                          <p:spTgt spid="3">
                                            <p:txEl>
                                              <p:pRg st="13" end="13"/>
                                            </p:txEl>
                                          </p:spTgt>
                                        </p:tgtEl>
                                        <p:attrNameLst>
                                          <p:attrName>ppt_y</p:attrName>
                                        </p:attrNameLst>
                                      </p:cBhvr>
                                      <p:tavLst>
                                        <p:tav tm="0" fmla="#ppt_y-sin(pi*$)/81">
                                          <p:val>
                                            <p:fltVal val="0"/>
                                          </p:val>
                                        </p:tav>
                                        <p:tav tm="100000">
                                          <p:val>
                                            <p:fltVal val="1"/>
                                          </p:val>
                                        </p:tav>
                                      </p:tavLst>
                                    </p:anim>
                                    <p:animScale>
                                      <p:cBhvr>
                                        <p:cTn id="212" dur="33">
                                          <p:stCondLst>
                                            <p:cond delay="812"/>
                                          </p:stCondLst>
                                        </p:cTn>
                                        <p:tgtEl>
                                          <p:spTgt spid="3">
                                            <p:txEl>
                                              <p:pRg st="13" end="13"/>
                                            </p:txEl>
                                          </p:spTgt>
                                        </p:tgtEl>
                                      </p:cBhvr>
                                      <p:to x="100000" y="60000"/>
                                    </p:animScale>
                                    <p:animScale>
                                      <p:cBhvr>
                                        <p:cTn id="213" dur="207" decel="50000">
                                          <p:stCondLst>
                                            <p:cond delay="845"/>
                                          </p:stCondLst>
                                        </p:cTn>
                                        <p:tgtEl>
                                          <p:spTgt spid="3">
                                            <p:txEl>
                                              <p:pRg st="13" end="13"/>
                                            </p:txEl>
                                          </p:spTgt>
                                        </p:tgtEl>
                                      </p:cBhvr>
                                      <p:to x="100000" y="100000"/>
                                    </p:animScale>
                                    <p:animScale>
                                      <p:cBhvr>
                                        <p:cTn id="214" dur="33">
                                          <p:stCondLst>
                                            <p:cond delay="1640"/>
                                          </p:stCondLst>
                                        </p:cTn>
                                        <p:tgtEl>
                                          <p:spTgt spid="3">
                                            <p:txEl>
                                              <p:pRg st="13" end="13"/>
                                            </p:txEl>
                                          </p:spTgt>
                                        </p:tgtEl>
                                      </p:cBhvr>
                                      <p:to x="100000" y="80000"/>
                                    </p:animScale>
                                    <p:animScale>
                                      <p:cBhvr>
                                        <p:cTn id="215" dur="207" decel="50000">
                                          <p:stCondLst>
                                            <p:cond delay="1673"/>
                                          </p:stCondLst>
                                        </p:cTn>
                                        <p:tgtEl>
                                          <p:spTgt spid="3">
                                            <p:txEl>
                                              <p:pRg st="13" end="13"/>
                                            </p:txEl>
                                          </p:spTgt>
                                        </p:tgtEl>
                                      </p:cBhvr>
                                      <p:to x="100000" y="100000"/>
                                    </p:animScale>
                                    <p:animScale>
                                      <p:cBhvr>
                                        <p:cTn id="216" dur="33">
                                          <p:stCondLst>
                                            <p:cond delay="2052"/>
                                          </p:stCondLst>
                                        </p:cTn>
                                        <p:tgtEl>
                                          <p:spTgt spid="3">
                                            <p:txEl>
                                              <p:pRg st="13" end="13"/>
                                            </p:txEl>
                                          </p:spTgt>
                                        </p:tgtEl>
                                      </p:cBhvr>
                                      <p:to x="100000" y="90000"/>
                                    </p:animScale>
                                    <p:animScale>
                                      <p:cBhvr>
                                        <p:cTn id="217" dur="207" decel="50000">
                                          <p:stCondLst>
                                            <p:cond delay="2085"/>
                                          </p:stCondLst>
                                        </p:cTn>
                                        <p:tgtEl>
                                          <p:spTgt spid="3">
                                            <p:txEl>
                                              <p:pRg st="13" end="13"/>
                                            </p:txEl>
                                          </p:spTgt>
                                        </p:tgtEl>
                                      </p:cBhvr>
                                      <p:to x="100000" y="100000"/>
                                    </p:animScale>
                                    <p:animScale>
                                      <p:cBhvr>
                                        <p:cTn id="218" dur="33">
                                          <p:stCondLst>
                                            <p:cond delay="2260"/>
                                          </p:stCondLst>
                                        </p:cTn>
                                        <p:tgtEl>
                                          <p:spTgt spid="3">
                                            <p:txEl>
                                              <p:pRg st="13" end="13"/>
                                            </p:txEl>
                                          </p:spTgt>
                                        </p:tgtEl>
                                      </p:cBhvr>
                                      <p:to x="100000" y="95000"/>
                                    </p:animScale>
                                    <p:animScale>
                                      <p:cBhvr>
                                        <p:cTn id="219" dur="207" decel="50000">
                                          <p:stCondLst>
                                            <p:cond delay="2293"/>
                                          </p:stCondLst>
                                        </p:cTn>
                                        <p:tgtEl>
                                          <p:spTgt spid="3">
                                            <p:txEl>
                                              <p:pRg st="13" end="13"/>
                                            </p:txEl>
                                          </p:spTgt>
                                        </p:tgtEl>
                                      </p:cBhvr>
                                      <p:to x="100000" y="100000"/>
                                    </p:animScale>
                                  </p:childTnLst>
                                </p:cTn>
                              </p:par>
                              <p:par>
                                <p:cTn id="220" presetID="26" presetClass="entr" presetSubtype="0" fill="hold" nodeType="withEffect">
                                  <p:stCondLst>
                                    <p:cond delay="0"/>
                                  </p:stCondLst>
                                  <p:childTnLst>
                                    <p:set>
                                      <p:cBhvr>
                                        <p:cTn id="221" dur="1" fill="hold">
                                          <p:stCondLst>
                                            <p:cond delay="0"/>
                                          </p:stCondLst>
                                        </p:cTn>
                                        <p:tgtEl>
                                          <p:spTgt spid="3">
                                            <p:txEl>
                                              <p:pRg st="14" end="14"/>
                                            </p:txEl>
                                          </p:spTgt>
                                        </p:tgtEl>
                                        <p:attrNameLst>
                                          <p:attrName>style.visibility</p:attrName>
                                        </p:attrNameLst>
                                      </p:cBhvr>
                                      <p:to>
                                        <p:strVal val="visible"/>
                                      </p:to>
                                    </p:set>
                                    <p:animEffect transition="in" filter="wipe(down)">
                                      <p:cBhvr>
                                        <p:cTn id="222" dur="725">
                                          <p:stCondLst>
                                            <p:cond delay="0"/>
                                          </p:stCondLst>
                                        </p:cTn>
                                        <p:tgtEl>
                                          <p:spTgt spid="3">
                                            <p:txEl>
                                              <p:pRg st="14" end="14"/>
                                            </p:txEl>
                                          </p:spTgt>
                                        </p:tgtEl>
                                      </p:cBhvr>
                                    </p:animEffect>
                                    <p:anim calcmode="lin" valueType="num">
                                      <p:cBhvr>
                                        <p:cTn id="223" dur="2278" tmFilter="0,0; 0.14,0.36; 0.43,0.73; 0.71,0.91; 1.0,1.0">
                                          <p:stCondLst>
                                            <p:cond delay="0"/>
                                          </p:stCondLst>
                                        </p:cTn>
                                        <p:tgtEl>
                                          <p:spTgt spid="3">
                                            <p:txEl>
                                              <p:pRg st="14" end="14"/>
                                            </p:txEl>
                                          </p:spTgt>
                                        </p:tgtEl>
                                        <p:attrNameLst>
                                          <p:attrName>ppt_x</p:attrName>
                                        </p:attrNameLst>
                                      </p:cBhvr>
                                      <p:tavLst>
                                        <p:tav tm="0">
                                          <p:val>
                                            <p:strVal val="#ppt_x-0.25"/>
                                          </p:val>
                                        </p:tav>
                                        <p:tav tm="100000">
                                          <p:val>
                                            <p:strVal val="#ppt_x"/>
                                          </p:val>
                                        </p:tav>
                                      </p:tavLst>
                                    </p:anim>
                                    <p:anim calcmode="lin" valueType="num">
                                      <p:cBhvr>
                                        <p:cTn id="224" dur="830" tmFilter="0.0,0.0; 0.25,0.07; 0.50,0.2; 0.75,0.467; 1.0,1.0">
                                          <p:stCondLst>
                                            <p:cond delay="0"/>
                                          </p:stCondLst>
                                        </p:cTn>
                                        <p:tgtEl>
                                          <p:spTgt spid="3">
                                            <p:txEl>
                                              <p:pRg st="14" end="14"/>
                                            </p:txEl>
                                          </p:spTgt>
                                        </p:tgtEl>
                                        <p:attrNameLst>
                                          <p:attrName>ppt_y</p:attrName>
                                        </p:attrNameLst>
                                      </p:cBhvr>
                                      <p:tavLst>
                                        <p:tav tm="0" fmla="#ppt_y-sin(pi*$)/3">
                                          <p:val>
                                            <p:fltVal val="0.5"/>
                                          </p:val>
                                        </p:tav>
                                        <p:tav tm="100000">
                                          <p:val>
                                            <p:fltVal val="1"/>
                                          </p:val>
                                        </p:tav>
                                      </p:tavLst>
                                    </p:anim>
                                    <p:anim calcmode="lin" valueType="num">
                                      <p:cBhvr>
                                        <p:cTn id="225" dur="830" tmFilter="0, 0; 0.125,0.2665; 0.25,0.4; 0.375,0.465; 0.5,0.5;  0.625,0.535; 0.75,0.6; 0.875,0.7335; 1,1">
                                          <p:stCondLst>
                                            <p:cond delay="830"/>
                                          </p:stCondLst>
                                        </p:cTn>
                                        <p:tgtEl>
                                          <p:spTgt spid="3">
                                            <p:txEl>
                                              <p:pRg st="14" end="14"/>
                                            </p:txEl>
                                          </p:spTgt>
                                        </p:tgtEl>
                                        <p:attrNameLst>
                                          <p:attrName>ppt_y</p:attrName>
                                        </p:attrNameLst>
                                      </p:cBhvr>
                                      <p:tavLst>
                                        <p:tav tm="0" fmla="#ppt_y-sin(pi*$)/9">
                                          <p:val>
                                            <p:fltVal val="0"/>
                                          </p:val>
                                        </p:tav>
                                        <p:tav tm="100000">
                                          <p:val>
                                            <p:fltVal val="1"/>
                                          </p:val>
                                        </p:tav>
                                      </p:tavLst>
                                    </p:anim>
                                    <p:anim calcmode="lin" valueType="num">
                                      <p:cBhvr>
                                        <p:cTn id="226" dur="415" tmFilter="0, 0; 0.125,0.2665; 0.25,0.4; 0.375,0.465; 0.5,0.5;  0.625,0.535; 0.75,0.6; 0.875,0.7335; 1,1">
                                          <p:stCondLst>
                                            <p:cond delay="1655"/>
                                          </p:stCondLst>
                                        </p:cTn>
                                        <p:tgtEl>
                                          <p:spTgt spid="3">
                                            <p:txEl>
                                              <p:pRg st="14" end="14"/>
                                            </p:txEl>
                                          </p:spTgt>
                                        </p:tgtEl>
                                        <p:attrNameLst>
                                          <p:attrName>ppt_y</p:attrName>
                                        </p:attrNameLst>
                                      </p:cBhvr>
                                      <p:tavLst>
                                        <p:tav tm="0" fmla="#ppt_y-sin(pi*$)/27">
                                          <p:val>
                                            <p:fltVal val="0"/>
                                          </p:val>
                                        </p:tav>
                                        <p:tav tm="100000">
                                          <p:val>
                                            <p:fltVal val="1"/>
                                          </p:val>
                                        </p:tav>
                                      </p:tavLst>
                                    </p:anim>
                                    <p:anim calcmode="lin" valueType="num">
                                      <p:cBhvr>
                                        <p:cTn id="227" dur="205" tmFilter="0, 0; 0.125,0.2665; 0.25,0.4; 0.375,0.465; 0.5,0.5;  0.625,0.535; 0.75,0.6; 0.875,0.7335; 1,1">
                                          <p:stCondLst>
                                            <p:cond delay="2070"/>
                                          </p:stCondLst>
                                        </p:cTn>
                                        <p:tgtEl>
                                          <p:spTgt spid="3">
                                            <p:txEl>
                                              <p:pRg st="14" end="14"/>
                                            </p:txEl>
                                          </p:spTgt>
                                        </p:tgtEl>
                                        <p:attrNameLst>
                                          <p:attrName>ppt_y</p:attrName>
                                        </p:attrNameLst>
                                      </p:cBhvr>
                                      <p:tavLst>
                                        <p:tav tm="0" fmla="#ppt_y-sin(pi*$)/81">
                                          <p:val>
                                            <p:fltVal val="0"/>
                                          </p:val>
                                        </p:tav>
                                        <p:tav tm="100000">
                                          <p:val>
                                            <p:fltVal val="1"/>
                                          </p:val>
                                        </p:tav>
                                      </p:tavLst>
                                    </p:anim>
                                    <p:animScale>
                                      <p:cBhvr>
                                        <p:cTn id="228" dur="33">
                                          <p:stCondLst>
                                            <p:cond delay="812"/>
                                          </p:stCondLst>
                                        </p:cTn>
                                        <p:tgtEl>
                                          <p:spTgt spid="3">
                                            <p:txEl>
                                              <p:pRg st="14" end="14"/>
                                            </p:txEl>
                                          </p:spTgt>
                                        </p:tgtEl>
                                      </p:cBhvr>
                                      <p:to x="100000" y="60000"/>
                                    </p:animScale>
                                    <p:animScale>
                                      <p:cBhvr>
                                        <p:cTn id="229" dur="207" decel="50000">
                                          <p:stCondLst>
                                            <p:cond delay="845"/>
                                          </p:stCondLst>
                                        </p:cTn>
                                        <p:tgtEl>
                                          <p:spTgt spid="3">
                                            <p:txEl>
                                              <p:pRg st="14" end="14"/>
                                            </p:txEl>
                                          </p:spTgt>
                                        </p:tgtEl>
                                      </p:cBhvr>
                                      <p:to x="100000" y="100000"/>
                                    </p:animScale>
                                    <p:animScale>
                                      <p:cBhvr>
                                        <p:cTn id="230" dur="33">
                                          <p:stCondLst>
                                            <p:cond delay="1640"/>
                                          </p:stCondLst>
                                        </p:cTn>
                                        <p:tgtEl>
                                          <p:spTgt spid="3">
                                            <p:txEl>
                                              <p:pRg st="14" end="14"/>
                                            </p:txEl>
                                          </p:spTgt>
                                        </p:tgtEl>
                                      </p:cBhvr>
                                      <p:to x="100000" y="80000"/>
                                    </p:animScale>
                                    <p:animScale>
                                      <p:cBhvr>
                                        <p:cTn id="231" dur="207" decel="50000">
                                          <p:stCondLst>
                                            <p:cond delay="1673"/>
                                          </p:stCondLst>
                                        </p:cTn>
                                        <p:tgtEl>
                                          <p:spTgt spid="3">
                                            <p:txEl>
                                              <p:pRg st="14" end="14"/>
                                            </p:txEl>
                                          </p:spTgt>
                                        </p:tgtEl>
                                      </p:cBhvr>
                                      <p:to x="100000" y="100000"/>
                                    </p:animScale>
                                    <p:animScale>
                                      <p:cBhvr>
                                        <p:cTn id="232" dur="33">
                                          <p:stCondLst>
                                            <p:cond delay="2052"/>
                                          </p:stCondLst>
                                        </p:cTn>
                                        <p:tgtEl>
                                          <p:spTgt spid="3">
                                            <p:txEl>
                                              <p:pRg st="14" end="14"/>
                                            </p:txEl>
                                          </p:spTgt>
                                        </p:tgtEl>
                                      </p:cBhvr>
                                      <p:to x="100000" y="90000"/>
                                    </p:animScale>
                                    <p:animScale>
                                      <p:cBhvr>
                                        <p:cTn id="233" dur="207" decel="50000">
                                          <p:stCondLst>
                                            <p:cond delay="2085"/>
                                          </p:stCondLst>
                                        </p:cTn>
                                        <p:tgtEl>
                                          <p:spTgt spid="3">
                                            <p:txEl>
                                              <p:pRg st="14" end="14"/>
                                            </p:txEl>
                                          </p:spTgt>
                                        </p:tgtEl>
                                      </p:cBhvr>
                                      <p:to x="100000" y="100000"/>
                                    </p:animScale>
                                    <p:animScale>
                                      <p:cBhvr>
                                        <p:cTn id="234" dur="33">
                                          <p:stCondLst>
                                            <p:cond delay="2260"/>
                                          </p:stCondLst>
                                        </p:cTn>
                                        <p:tgtEl>
                                          <p:spTgt spid="3">
                                            <p:txEl>
                                              <p:pRg st="14" end="14"/>
                                            </p:txEl>
                                          </p:spTgt>
                                        </p:tgtEl>
                                      </p:cBhvr>
                                      <p:to x="100000" y="95000"/>
                                    </p:animScale>
                                    <p:animScale>
                                      <p:cBhvr>
                                        <p:cTn id="235" dur="207" decel="50000">
                                          <p:stCondLst>
                                            <p:cond delay="2293"/>
                                          </p:stCondLst>
                                        </p:cTn>
                                        <p:tgtEl>
                                          <p:spTgt spid="3">
                                            <p:txEl>
                                              <p:pRg st="14" end="1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descr="https://36.media.tumblr.com/992b30f7c1fe5bb1fab5ad8a3d4178a2/tumblr_nain8uXBV31tqwpt5o1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0" y="0"/>
            <a:ext cx="12192000" cy="6858000"/>
          </a:xfrm>
        </p:spPr>
        <p:txBody>
          <a:bodyPr/>
          <a:lstStyle/>
          <a:p>
            <a:r>
              <a:rPr lang="es-ES" sz="4400" b="1" dirty="0">
                <a:solidFill>
                  <a:schemeClr val="bg2">
                    <a:lumMod val="50000"/>
                  </a:schemeClr>
                </a:solidFill>
              </a:rPr>
              <a:t>Teclas Especiales</a:t>
            </a:r>
            <a:endParaRPr lang="es-ES" sz="4400" dirty="0">
              <a:solidFill>
                <a:schemeClr val="bg2">
                  <a:lumMod val="50000"/>
                </a:schemeClr>
              </a:solidFill>
            </a:endParaRPr>
          </a:p>
          <a:p>
            <a:r>
              <a:rPr lang="es-ES" b="1" dirty="0" err="1">
                <a:solidFill>
                  <a:schemeClr val="accent1">
                    <a:lumMod val="60000"/>
                    <a:lumOff val="40000"/>
                  </a:schemeClr>
                </a:solidFill>
              </a:rPr>
              <a:t>Shift</a:t>
            </a:r>
            <a:r>
              <a:rPr lang="es-ES" b="1" dirty="0">
                <a:solidFill>
                  <a:schemeClr val="accent1">
                    <a:lumMod val="60000"/>
                    <a:lumOff val="40000"/>
                  </a:schemeClr>
                </a:solidFill>
              </a:rPr>
              <a:t> </a:t>
            </a:r>
            <a:r>
              <a:rPr lang="es-ES" dirty="0">
                <a:solidFill>
                  <a:schemeClr val="accent1">
                    <a:lumMod val="60000"/>
                    <a:lumOff val="40000"/>
                  </a:schemeClr>
                </a:solidFill>
              </a:rPr>
              <a:t>y </a:t>
            </a:r>
            <a:r>
              <a:rPr lang="es-ES" b="1" dirty="0" err="1">
                <a:solidFill>
                  <a:schemeClr val="accent1">
                    <a:lumMod val="60000"/>
                    <a:lumOff val="40000"/>
                  </a:schemeClr>
                </a:solidFill>
              </a:rPr>
              <a:t>AltGr</a:t>
            </a:r>
            <a:r>
              <a:rPr lang="es-ES" b="1" dirty="0">
                <a:solidFill>
                  <a:schemeClr val="accent1">
                    <a:lumMod val="60000"/>
                    <a:lumOff val="40000"/>
                  </a:schemeClr>
                </a:solidFill>
              </a:rPr>
              <a:t> </a:t>
            </a:r>
            <a:r>
              <a:rPr lang="es-ES" dirty="0">
                <a:solidFill>
                  <a:schemeClr val="accent1">
                    <a:lumMod val="60000"/>
                    <a:lumOff val="40000"/>
                  </a:schemeClr>
                </a:solidFill>
              </a:rPr>
              <a:t>son una de esas teclas que pertenecen a las llamadas </a:t>
            </a:r>
            <a:r>
              <a:rPr lang="es-ES" b="1" dirty="0">
                <a:solidFill>
                  <a:schemeClr val="accent1">
                    <a:lumMod val="60000"/>
                    <a:lumOff val="40000"/>
                  </a:schemeClr>
                </a:solidFill>
              </a:rPr>
              <a:t>teclas especiales</a:t>
            </a:r>
            <a:r>
              <a:rPr lang="es-ES" dirty="0">
                <a:solidFill>
                  <a:schemeClr val="accent1">
                    <a:lumMod val="60000"/>
                    <a:lumOff val="40000"/>
                  </a:schemeClr>
                </a:solidFill>
              </a:rPr>
              <a:t>. Aquí se incluyen también las teclas </a:t>
            </a:r>
            <a:r>
              <a:rPr lang="es-ES" b="1" dirty="0">
                <a:solidFill>
                  <a:schemeClr val="accent1">
                    <a:lumMod val="60000"/>
                    <a:lumOff val="40000"/>
                  </a:schemeClr>
                </a:solidFill>
              </a:rPr>
              <a:t>Control </a:t>
            </a:r>
            <a:r>
              <a:rPr lang="es-ES" dirty="0">
                <a:solidFill>
                  <a:schemeClr val="accent1">
                    <a:lumMod val="60000"/>
                    <a:lumOff val="40000"/>
                  </a:schemeClr>
                </a:solidFill>
              </a:rPr>
              <a:t> la tecla </a:t>
            </a:r>
            <a:r>
              <a:rPr lang="es-ES" b="1" dirty="0" err="1">
                <a:solidFill>
                  <a:schemeClr val="accent1">
                    <a:lumMod val="60000"/>
                    <a:lumOff val="40000"/>
                  </a:schemeClr>
                </a:solidFill>
              </a:rPr>
              <a:t>Esc</a:t>
            </a:r>
            <a:r>
              <a:rPr lang="es-ES" dirty="0">
                <a:solidFill>
                  <a:schemeClr val="accent1">
                    <a:lumMod val="60000"/>
                    <a:lumOff val="40000"/>
                  </a:schemeClr>
                </a:solidFill>
              </a:rPr>
              <a:t> (usada para salir o cerrar menús, ventanas de diálogo, cesar la ejecución de una orden, abandonar una selección,... en definitiva para </a:t>
            </a:r>
            <a:r>
              <a:rPr lang="es-ES" b="1" dirty="0">
                <a:solidFill>
                  <a:schemeClr val="accent1">
                    <a:lumMod val="60000"/>
                    <a:lumOff val="40000"/>
                  </a:schemeClr>
                </a:solidFill>
              </a:rPr>
              <a:t>esc</a:t>
            </a:r>
            <a:r>
              <a:rPr lang="es-ES" dirty="0">
                <a:solidFill>
                  <a:schemeClr val="accent1">
                    <a:lumMod val="60000"/>
                    <a:lumOff val="40000"/>
                  </a:schemeClr>
                </a:solidFill>
              </a:rPr>
              <a:t>apar de algún proceso...), y las teclas </a:t>
            </a:r>
            <a:r>
              <a:rPr lang="es-ES" b="1" dirty="0" err="1">
                <a:solidFill>
                  <a:schemeClr val="accent1">
                    <a:lumMod val="60000"/>
                    <a:lumOff val="40000"/>
                  </a:schemeClr>
                </a:solidFill>
              </a:rPr>
              <a:t>Intro</a:t>
            </a:r>
            <a:r>
              <a:rPr lang="es-ES" b="1" dirty="0">
                <a:solidFill>
                  <a:schemeClr val="accent1">
                    <a:lumMod val="60000"/>
                    <a:lumOff val="40000"/>
                  </a:schemeClr>
                </a:solidFill>
              </a:rPr>
              <a:t> </a:t>
            </a:r>
            <a:r>
              <a:rPr lang="es-ES" dirty="0">
                <a:solidFill>
                  <a:schemeClr val="accent1">
                    <a:lumMod val="60000"/>
                    <a:lumOff val="40000"/>
                  </a:schemeClr>
                </a:solidFill>
              </a:rPr>
              <a:t>(que ya conoces) que, además de finalizar un párrafo, se utilizan para aceptar, confirmar o ejecutar lo que esté seleccionado.</a:t>
            </a:r>
          </a:p>
          <a:p>
            <a:r>
              <a:rPr lang="es-ES" dirty="0">
                <a:solidFill>
                  <a:schemeClr val="accent1">
                    <a:lumMod val="60000"/>
                    <a:lumOff val="40000"/>
                  </a:schemeClr>
                </a:solidFill>
              </a:rPr>
              <a:t>La teclas que tienen el icono representativo de Windows  despliegan el menú del botón de la barra de tareas, mientras que la que tiene el icono de un menú y una flecha se puede utilizar en lugar del botón secundario del ratón para obtener los menús de contexto. </a:t>
            </a:r>
          </a:p>
          <a:p>
            <a:r>
              <a:rPr lang="es-ES" dirty="0">
                <a:solidFill>
                  <a:schemeClr val="accent1">
                    <a:lumMod val="60000"/>
                    <a:lumOff val="40000"/>
                  </a:schemeClr>
                </a:solidFill>
              </a:rPr>
              <a:t>A la izquierda del teclado alfanumérico encontrarás </a:t>
            </a:r>
            <a:r>
              <a:rPr lang="es-ES" b="1" dirty="0" err="1">
                <a:solidFill>
                  <a:schemeClr val="accent1">
                    <a:lumMod val="60000"/>
                    <a:lumOff val="40000"/>
                  </a:schemeClr>
                </a:solidFill>
              </a:rPr>
              <a:t>Bloq</a:t>
            </a:r>
            <a:r>
              <a:rPr lang="es-ES" b="1" dirty="0">
                <a:solidFill>
                  <a:schemeClr val="accent1">
                    <a:lumMod val="60000"/>
                    <a:lumOff val="40000"/>
                  </a:schemeClr>
                </a:solidFill>
              </a:rPr>
              <a:t> </a:t>
            </a:r>
            <a:r>
              <a:rPr lang="es-ES" b="1" dirty="0" err="1">
                <a:solidFill>
                  <a:schemeClr val="accent1">
                    <a:lumMod val="60000"/>
                    <a:lumOff val="40000"/>
                  </a:schemeClr>
                </a:solidFill>
              </a:rPr>
              <a:t>Mayús</a:t>
            </a:r>
            <a:r>
              <a:rPr lang="es-ES" dirty="0">
                <a:solidFill>
                  <a:schemeClr val="accent1">
                    <a:lumMod val="60000"/>
                    <a:lumOff val="40000"/>
                  </a:schemeClr>
                </a:solidFill>
              </a:rPr>
              <a:t>. Esta tecla te servirá para cuando tengas que escribir permanentemente en mayúsculas, ya que te liberará de mantener la tecla </a:t>
            </a:r>
            <a:r>
              <a:rPr lang="es-ES" b="1" dirty="0" err="1">
                <a:solidFill>
                  <a:schemeClr val="accent1">
                    <a:lumMod val="60000"/>
                    <a:lumOff val="40000"/>
                  </a:schemeClr>
                </a:solidFill>
              </a:rPr>
              <a:t>Shift</a:t>
            </a:r>
            <a:r>
              <a:rPr lang="es-ES" b="1" dirty="0">
                <a:solidFill>
                  <a:schemeClr val="accent1">
                    <a:lumMod val="60000"/>
                    <a:lumOff val="40000"/>
                  </a:schemeClr>
                </a:solidFill>
              </a:rPr>
              <a:t> </a:t>
            </a:r>
            <a:r>
              <a:rPr lang="es-ES" dirty="0">
                <a:solidFill>
                  <a:schemeClr val="accent1">
                    <a:lumMod val="60000"/>
                    <a:lumOff val="40000"/>
                  </a:schemeClr>
                </a:solidFill>
              </a:rPr>
              <a:t>pulsada simultáneamente. </a:t>
            </a:r>
          </a:p>
          <a:p>
            <a:endParaRPr lang="es-ES" dirty="0"/>
          </a:p>
        </p:txBody>
      </p:sp>
      <p:sp>
        <p:nvSpPr>
          <p:cNvPr id="22" name="Flecha a la derecha con bandas 21">
            <a:hlinkClick r:id="rId3" action="ppaction://hlinksldjump"/>
          </p:cNvPr>
          <p:cNvSpPr/>
          <p:nvPr/>
        </p:nvSpPr>
        <p:spPr>
          <a:xfrm>
            <a:off x="10238704" y="5847008"/>
            <a:ext cx="1390919" cy="824248"/>
          </a:xfrm>
          <a:prstGeom prst="striped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a:p>
        </p:txBody>
      </p:sp>
    </p:spTree>
    <p:extLst>
      <p:ext uri="{BB962C8B-B14F-4D97-AF65-F5344CB8AC3E}">
        <p14:creationId xmlns:p14="http://schemas.microsoft.com/office/powerpoint/2010/main" val="192802603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750"/>
                                        <p:tgtEl>
                                          <p:spTgt spid="3">
                                            <p:txEl>
                                              <p:pRg st="0" end="0"/>
                                            </p:txEl>
                                          </p:spTgt>
                                        </p:tgtEl>
                                      </p:cBhvr>
                                    </p:animEffect>
                                    <p:anim calcmode="lin" valueType="num">
                                      <p:cBhvr>
                                        <p:cTn id="8" dur="275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75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2500"/>
                                        <p:tgtEl>
                                          <p:spTgt spid="3">
                                            <p:txEl>
                                              <p:pRg st="1" end="1"/>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2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2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ttps://41.media.tumblr.com/1a0db109ab2f9447e16cacda759dfe62/tumblr_nain2qfRWf1tqwpt5o1_5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1"/>
          </a:xfrm>
          <a:prstGeom prst="rect">
            <a:avLst/>
          </a:prstGeom>
          <a:noFill/>
          <a:extLst>
            <a:ext uri="{909E8E84-426E-40DD-AFC4-6F175D3DCCD1}">
              <a14:hiddenFill xmlns:a14="http://schemas.microsoft.com/office/drawing/2010/main">
                <a:solidFill>
                  <a:srgbClr val="FFFFFF"/>
                </a:solidFill>
              </a14:hiddenFill>
            </a:ext>
          </a:extLst>
        </p:spPr>
      </p:pic>
      <p:sp>
        <p:nvSpPr>
          <p:cNvPr id="3" name="Marcador de contenido 2"/>
          <p:cNvSpPr>
            <a:spLocks noGrp="1"/>
          </p:cNvSpPr>
          <p:nvPr>
            <p:ph idx="1"/>
          </p:nvPr>
        </p:nvSpPr>
        <p:spPr>
          <a:xfrm>
            <a:off x="0" y="0"/>
            <a:ext cx="12191999" cy="6857999"/>
          </a:xfrm>
        </p:spPr>
        <p:txBody>
          <a:bodyPr/>
          <a:lstStyle/>
          <a:p>
            <a:pPr>
              <a:lnSpc>
                <a:spcPts val="1680"/>
              </a:lnSpc>
              <a:spcBef>
                <a:spcPts val="600"/>
              </a:spcBef>
              <a:spcAft>
                <a:spcPts val="600"/>
              </a:spcAft>
            </a:pPr>
            <a:endParaRPr lang="es-ES" sz="3600" b="1" dirty="0" smtClean="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endParaRPr>
          </a:p>
          <a:p>
            <a:pPr>
              <a:lnSpc>
                <a:spcPts val="1680"/>
              </a:lnSpc>
              <a:spcBef>
                <a:spcPts val="600"/>
              </a:spcBef>
              <a:spcAft>
                <a:spcPts val="600"/>
              </a:spcAft>
            </a:pPr>
            <a:r>
              <a:rPr lang="es-ES" sz="3600" b="1" dirty="0" smtClean="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Tecla escape</a:t>
            </a:r>
            <a:endParaRPr lang="es-ES" sz="36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nSpc>
                <a:spcPts val="1680"/>
              </a:lnSpc>
              <a:spcBef>
                <a:spcPts val="600"/>
              </a:spcBef>
              <a:spcAft>
                <a:spcPts val="600"/>
              </a:spcAft>
            </a:pPr>
            <a:r>
              <a:rPr lang="es-ES" sz="2000" dirty="0" smtClean="0">
                <a:effectLst/>
                <a:latin typeface="Century Gothic" panose="020B0502020202020204" pitchFamily="34" charset="0"/>
                <a:ea typeface="Calibri" panose="020F0502020204030204" pitchFamily="34" charset="0"/>
                <a:cs typeface="Arial" panose="020B0604020202020204" pitchFamily="34" charset="0"/>
              </a:rPr>
              <a:t>La </a:t>
            </a:r>
            <a:r>
              <a:rPr lang="es-ES" sz="2000" dirty="0" smtClean="0">
                <a:effectLst/>
                <a:latin typeface="Century Gothic" panose="020B0502020202020204" pitchFamily="34" charset="0"/>
                <a:ea typeface="Calibri" panose="020F0502020204030204" pitchFamily="34" charset="0"/>
                <a:cs typeface="Times New Roman" panose="02020603050405020304" pitchFamily="18" charset="0"/>
              </a:rPr>
              <a:t>tecla escape (</a:t>
            </a:r>
            <a:r>
              <a:rPr lang="es-ES" sz="2000" dirty="0" err="1" smtClean="0">
                <a:effectLst/>
                <a:latin typeface="Century Gothic" panose="020B0502020202020204" pitchFamily="34" charset="0"/>
                <a:ea typeface="Calibri" panose="020F0502020204030204" pitchFamily="34" charset="0"/>
                <a:cs typeface="Arial" panose="020B0604020202020204" pitchFamily="34" charset="0"/>
              </a:rPr>
              <a:t>Esc</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fue creada por </a:t>
            </a:r>
            <a:r>
              <a:rPr lang="es-ES" sz="2000" dirty="0" smtClean="0">
                <a:effectLst/>
                <a:latin typeface="Century Gothic" panose="020B0502020202020204" pitchFamily="34" charset="0"/>
                <a:ea typeface="Calibri" panose="020F0502020204030204" pitchFamily="34" charset="0"/>
                <a:cs typeface="Arial" panose="020B0604020202020204" pitchFamily="34" charset="0"/>
                <a:hlinkClick r:id="rId3" tooltip="Robert William Bemer"/>
              </a:rPr>
              <a:t>Robert William </a:t>
            </a:r>
            <a:r>
              <a:rPr lang="es-ES" sz="2000" dirty="0" err="1" smtClean="0">
                <a:effectLst/>
                <a:latin typeface="Century Gothic" panose="020B0502020202020204" pitchFamily="34" charset="0"/>
                <a:ea typeface="Calibri" panose="020F0502020204030204" pitchFamily="34" charset="0"/>
                <a:cs typeface="Arial" panose="020B0604020202020204" pitchFamily="34" charset="0"/>
                <a:hlinkClick r:id="rId3" tooltip="Robert William Bemer"/>
              </a:rPr>
              <a:t>Bemer</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Se etiqueta como </a:t>
            </a:r>
            <a:r>
              <a:rPr lang="es-ES" sz="2000" dirty="0" err="1" smtClean="0">
                <a:effectLst/>
                <a:latin typeface="Century Gothic" panose="020B0502020202020204" pitchFamily="34" charset="0"/>
                <a:ea typeface="Calibri" panose="020F0502020204030204" pitchFamily="34" charset="0"/>
                <a:cs typeface="Arial" panose="020B0604020202020204" pitchFamily="34" charset="0"/>
              </a:rPr>
              <a:t>Esc</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o Escape y se usa generalmente para generar el carácter escape del código </a:t>
            </a:r>
            <a:r>
              <a:rPr lang="es-ES" sz="2000" dirty="0" smtClean="0">
                <a:effectLst/>
                <a:latin typeface="Century Gothic" panose="020B0502020202020204" pitchFamily="34" charset="0"/>
                <a:ea typeface="Calibri" panose="020F0502020204030204" pitchFamily="34" charset="0"/>
                <a:cs typeface="Arial" panose="020B0604020202020204" pitchFamily="34" charset="0"/>
                <a:hlinkClick r:id="rId4" tooltip="ASCII"/>
              </a:rPr>
              <a:t>ASCII</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cuyo número es 27. Este </a:t>
            </a:r>
            <a:r>
              <a:rPr lang="es-ES" sz="2000" dirty="0" smtClean="0">
                <a:effectLst/>
                <a:latin typeface="Century Gothic" panose="020B0502020202020204" pitchFamily="34" charset="0"/>
                <a:ea typeface="Calibri" panose="020F0502020204030204" pitchFamily="34" charset="0"/>
                <a:cs typeface="Arial" panose="020B0604020202020204" pitchFamily="34" charset="0"/>
                <a:hlinkClick r:id="rId5" tooltip="Carácter (informática)"/>
              </a:rPr>
              <a:t>carácter</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se utiliza generalmente para generar una secuencia de escape. Está situada, normalmente, en la esquina superior izquierda de los teclados. Su uso es continuo para pequeñas cajas de diálogo de </a:t>
            </a:r>
            <a:r>
              <a:rPr lang="es-ES" sz="2000" dirty="0" smtClean="0">
                <a:effectLst/>
                <a:latin typeface="Century Gothic" panose="020B0502020202020204" pitchFamily="34" charset="0"/>
                <a:ea typeface="Calibri" panose="020F0502020204030204" pitchFamily="34" charset="0"/>
                <a:cs typeface="Arial" panose="020B0604020202020204" pitchFamily="34" charset="0"/>
                <a:hlinkClick r:id="rId6" tooltip="Microsoft Windows"/>
              </a:rPr>
              <a:t>Microsoft Windows</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en las que equivale a respuestas como: No, Quitar, Salir, Cancelar, o Abortar. Curiosamente, la tecla escape no cierra las ventanas.</a:t>
            </a:r>
            <a:endParaRPr lang="es-ES"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pPr>
              <a:lnSpc>
                <a:spcPts val="1680"/>
              </a:lnSpc>
              <a:spcBef>
                <a:spcPts val="600"/>
              </a:spcBef>
              <a:spcAft>
                <a:spcPts val="600"/>
              </a:spcAft>
            </a:pPr>
            <a:r>
              <a:rPr lang="es-ES" sz="2000" dirty="0" smtClean="0">
                <a:effectLst/>
                <a:latin typeface="Century Gothic" panose="020B0502020202020204" pitchFamily="34" charset="0"/>
                <a:ea typeface="Calibri" panose="020F0502020204030204" pitchFamily="34" charset="0"/>
                <a:cs typeface="Arial" panose="020B0604020202020204" pitchFamily="34" charset="0"/>
              </a:rPr>
              <a:t>El uso más común en la actualidad para la tecla escape es usarla como un botón de parada (</a:t>
            </a:r>
            <a:r>
              <a:rPr lang="es-ES" sz="2000" dirty="0" smtClean="0">
                <a:effectLst/>
                <a:latin typeface="Century Gothic" panose="020B0502020202020204" pitchFamily="34" charset="0"/>
                <a:ea typeface="Calibri" panose="020F0502020204030204" pitchFamily="34" charset="0"/>
                <a:cs typeface="Times New Roman" panose="02020603050405020304" pitchFamily="18" charset="0"/>
              </a:rPr>
              <a:t>Stop). Muchos navegadores como </a:t>
            </a:r>
            <a:r>
              <a:rPr lang="es-ES" sz="2000" strike="noStrike" dirty="0" smtClean="0">
                <a:effectLst/>
                <a:latin typeface="Century Gothic" panose="020B0502020202020204" pitchFamily="34" charset="0"/>
                <a:ea typeface="Calibri" panose="020F0502020204030204" pitchFamily="34" charset="0"/>
                <a:cs typeface="Arial" panose="020B0604020202020204" pitchFamily="34" charset="0"/>
                <a:hlinkClick r:id="rId7" tooltip="Internet Explorer"/>
              </a:rPr>
              <a:t>Microsoft Internet Explorer</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 o </a:t>
            </a:r>
            <a:r>
              <a:rPr lang="es-ES" sz="2000" strike="noStrike" dirty="0" smtClean="0">
                <a:effectLst/>
                <a:latin typeface="Century Gothic" panose="020B0502020202020204" pitchFamily="34" charset="0"/>
                <a:ea typeface="Calibri" panose="020F0502020204030204" pitchFamily="34" charset="0"/>
                <a:cs typeface="Arial" panose="020B0604020202020204" pitchFamily="34" charset="0"/>
                <a:hlinkClick r:id="rId8" tooltip="Mozilla Firefox"/>
              </a:rPr>
              <a:t>Mozilla Firefox</a:t>
            </a:r>
            <a:r>
              <a:rPr lang="es-ES" sz="2000" strike="noStrike" dirty="0" smtClean="0">
                <a:effectLst/>
                <a:latin typeface="Century Gothic" panose="020B0502020202020204" pitchFamily="34" charset="0"/>
                <a:ea typeface="Calibri" panose="020F0502020204030204" pitchFamily="34" charset="0"/>
                <a:cs typeface="Arial" panose="020B0604020202020204" pitchFamily="34" charset="0"/>
              </a:rPr>
              <a:t> </a:t>
            </a:r>
            <a:r>
              <a:rPr lang="es-ES" sz="2000" dirty="0" smtClean="0">
                <a:effectLst/>
                <a:latin typeface="Century Gothic" panose="020B0502020202020204" pitchFamily="34" charset="0"/>
                <a:ea typeface="Calibri" panose="020F0502020204030204" pitchFamily="34" charset="0"/>
                <a:cs typeface="Arial" panose="020B0604020202020204" pitchFamily="34" charset="0"/>
              </a:rPr>
              <a:t>incluyen esta característica. Una alternativa a la tecla escape es su representación en </a:t>
            </a:r>
            <a:r>
              <a:rPr lang="es-ES" sz="2000" strike="noStrike" dirty="0" smtClean="0">
                <a:effectLst/>
                <a:latin typeface="Century Gothic" panose="020B0502020202020204" pitchFamily="34" charset="0"/>
                <a:ea typeface="Calibri" panose="020F0502020204030204" pitchFamily="34" charset="0"/>
                <a:cs typeface="Arial" panose="020B0604020202020204" pitchFamily="34" charset="0"/>
                <a:hlinkClick r:id="rId9" tooltip="Unicode"/>
              </a:rPr>
              <a:t>Unicode</a:t>
            </a:r>
            <a:endParaRPr lang="es-ES" sz="2000" dirty="0" smtClean="0">
              <a:effectLst/>
              <a:latin typeface="Century Gothic" panose="020B0502020202020204" pitchFamily="34" charset="0"/>
              <a:ea typeface="Calibri" panose="020F0502020204030204" pitchFamily="34" charset="0"/>
              <a:cs typeface="Times New Roman" panose="02020603050405020304" pitchFamily="18" charset="0"/>
            </a:endParaRPr>
          </a:p>
          <a:p>
            <a:endParaRPr lang="es-ES" dirty="0" smtClean="0"/>
          </a:p>
          <a:p>
            <a:endParaRPr lang="es-ES" dirty="0"/>
          </a:p>
        </p:txBody>
      </p:sp>
      <p:pic>
        <p:nvPicPr>
          <p:cNvPr id="9224" name="Picture 8" descr="http://4.bp.blogspot.com/-1ynozZEp4MA/UkT4aF2-C4I/AAAAAAAAAB4/F8oGVU9mNc0/s200/i25.pn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00061" y="4520485"/>
            <a:ext cx="2633303" cy="1553649"/>
          </a:xfrm>
          <a:prstGeom prst="rect">
            <a:avLst/>
          </a:prstGeom>
          <a:noFill/>
          <a:extLst>
            <a:ext uri="{909E8E84-426E-40DD-AFC4-6F175D3DCCD1}">
              <a14:hiddenFill xmlns:a14="http://schemas.microsoft.com/office/drawing/2010/main">
                <a:solidFill>
                  <a:srgbClr val="FFFFFF"/>
                </a:solidFill>
              </a14:hiddenFill>
            </a:ext>
          </a:extLst>
        </p:spPr>
      </p:pic>
      <p:sp>
        <p:nvSpPr>
          <p:cNvPr id="6" name="Cheurón 5">
            <a:hlinkClick r:id="rId11" action="ppaction://hlinksldjump"/>
          </p:cNvPr>
          <p:cNvSpPr/>
          <p:nvPr/>
        </p:nvSpPr>
        <p:spPr>
          <a:xfrm>
            <a:off x="9569003" y="3940935"/>
            <a:ext cx="1403797" cy="1481071"/>
          </a:xfrm>
          <a:prstGeom prst="chevron">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ES">
              <a:solidFill>
                <a:schemeClr val="tx1"/>
              </a:solidFill>
            </a:endParaRPr>
          </a:p>
        </p:txBody>
      </p:sp>
    </p:spTree>
    <p:extLst>
      <p:ext uri="{BB962C8B-B14F-4D97-AF65-F5344CB8AC3E}">
        <p14:creationId xmlns:p14="http://schemas.microsoft.com/office/powerpoint/2010/main" val="35663097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725">
                                          <p:stCondLst>
                                            <p:cond delay="0"/>
                                          </p:stCondLst>
                                        </p:cTn>
                                        <p:tgtEl>
                                          <p:spTgt spid="3">
                                            <p:txEl>
                                              <p:pRg st="2" end="2"/>
                                            </p:txEl>
                                          </p:spTgt>
                                        </p:tgtEl>
                                      </p:cBhvr>
                                    </p:animEffect>
                                    <p:anim calcmode="lin" valueType="num">
                                      <p:cBhvr>
                                        <p:cTn id="13" dur="2278"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4" dur="830"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5" dur="830" tmFilter="0, 0; 0.125,0.2665; 0.25,0.4; 0.375,0.465; 0.5,0.5;  0.625,0.535; 0.75,0.6; 0.875,0.7335; 1,1">
                                          <p:stCondLst>
                                            <p:cond delay="830"/>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6" dur="415" tmFilter="0, 0; 0.125,0.2665; 0.25,0.4; 0.375,0.465; 0.5,0.5;  0.625,0.535; 0.75,0.6; 0.875,0.7335; 1,1">
                                          <p:stCondLst>
                                            <p:cond delay="1655"/>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7" dur="205" tmFilter="0, 0; 0.125,0.2665; 0.25,0.4; 0.375,0.465; 0.5,0.5;  0.625,0.535; 0.75,0.6; 0.875,0.7335; 1,1">
                                          <p:stCondLst>
                                            <p:cond delay="2070"/>
                                          </p:stCondLst>
                                        </p:cTn>
                                        <p:tgtEl>
                                          <p:spTgt spid="3">
                                            <p:txEl>
                                              <p:pRg st="2" end="2"/>
                                            </p:txEl>
                                          </p:spTgt>
                                        </p:tgtEl>
                                        <p:attrNameLst>
                                          <p:attrName>ppt_y</p:attrName>
                                        </p:attrNameLst>
                                      </p:cBhvr>
                                      <p:tavLst>
                                        <p:tav tm="0" fmla="#ppt_y-sin(pi*$)/81">
                                          <p:val>
                                            <p:fltVal val="0"/>
                                          </p:val>
                                        </p:tav>
                                        <p:tav tm="100000">
                                          <p:val>
                                            <p:fltVal val="1"/>
                                          </p:val>
                                        </p:tav>
                                      </p:tavLst>
                                    </p:anim>
                                    <p:animScale>
                                      <p:cBhvr>
                                        <p:cTn id="18" dur="33">
                                          <p:stCondLst>
                                            <p:cond delay="812"/>
                                          </p:stCondLst>
                                        </p:cTn>
                                        <p:tgtEl>
                                          <p:spTgt spid="3">
                                            <p:txEl>
                                              <p:pRg st="2" end="2"/>
                                            </p:txEl>
                                          </p:spTgt>
                                        </p:tgtEl>
                                      </p:cBhvr>
                                      <p:to x="100000" y="60000"/>
                                    </p:animScale>
                                    <p:animScale>
                                      <p:cBhvr>
                                        <p:cTn id="19" dur="207" decel="50000">
                                          <p:stCondLst>
                                            <p:cond delay="845"/>
                                          </p:stCondLst>
                                        </p:cTn>
                                        <p:tgtEl>
                                          <p:spTgt spid="3">
                                            <p:txEl>
                                              <p:pRg st="2" end="2"/>
                                            </p:txEl>
                                          </p:spTgt>
                                        </p:tgtEl>
                                      </p:cBhvr>
                                      <p:to x="100000" y="100000"/>
                                    </p:animScale>
                                    <p:animScale>
                                      <p:cBhvr>
                                        <p:cTn id="20" dur="33">
                                          <p:stCondLst>
                                            <p:cond delay="1640"/>
                                          </p:stCondLst>
                                        </p:cTn>
                                        <p:tgtEl>
                                          <p:spTgt spid="3">
                                            <p:txEl>
                                              <p:pRg st="2" end="2"/>
                                            </p:txEl>
                                          </p:spTgt>
                                        </p:tgtEl>
                                      </p:cBhvr>
                                      <p:to x="100000" y="80000"/>
                                    </p:animScale>
                                    <p:animScale>
                                      <p:cBhvr>
                                        <p:cTn id="21" dur="207" decel="50000">
                                          <p:stCondLst>
                                            <p:cond delay="1673"/>
                                          </p:stCondLst>
                                        </p:cTn>
                                        <p:tgtEl>
                                          <p:spTgt spid="3">
                                            <p:txEl>
                                              <p:pRg st="2" end="2"/>
                                            </p:txEl>
                                          </p:spTgt>
                                        </p:tgtEl>
                                      </p:cBhvr>
                                      <p:to x="100000" y="100000"/>
                                    </p:animScale>
                                    <p:animScale>
                                      <p:cBhvr>
                                        <p:cTn id="22" dur="33">
                                          <p:stCondLst>
                                            <p:cond delay="2052"/>
                                          </p:stCondLst>
                                        </p:cTn>
                                        <p:tgtEl>
                                          <p:spTgt spid="3">
                                            <p:txEl>
                                              <p:pRg st="2" end="2"/>
                                            </p:txEl>
                                          </p:spTgt>
                                        </p:tgtEl>
                                      </p:cBhvr>
                                      <p:to x="100000" y="90000"/>
                                    </p:animScale>
                                    <p:animScale>
                                      <p:cBhvr>
                                        <p:cTn id="23" dur="207" decel="50000">
                                          <p:stCondLst>
                                            <p:cond delay="2085"/>
                                          </p:stCondLst>
                                        </p:cTn>
                                        <p:tgtEl>
                                          <p:spTgt spid="3">
                                            <p:txEl>
                                              <p:pRg st="2" end="2"/>
                                            </p:txEl>
                                          </p:spTgt>
                                        </p:tgtEl>
                                      </p:cBhvr>
                                      <p:to x="100000" y="100000"/>
                                    </p:animScale>
                                    <p:animScale>
                                      <p:cBhvr>
                                        <p:cTn id="24" dur="33">
                                          <p:stCondLst>
                                            <p:cond delay="2260"/>
                                          </p:stCondLst>
                                        </p:cTn>
                                        <p:tgtEl>
                                          <p:spTgt spid="3">
                                            <p:txEl>
                                              <p:pRg st="2" end="2"/>
                                            </p:txEl>
                                          </p:spTgt>
                                        </p:tgtEl>
                                      </p:cBhvr>
                                      <p:to x="100000" y="95000"/>
                                    </p:animScale>
                                    <p:animScale>
                                      <p:cBhvr>
                                        <p:cTn id="25" dur="207" decel="50000">
                                          <p:stCondLst>
                                            <p:cond delay="2293"/>
                                          </p:stCondLst>
                                        </p:cTn>
                                        <p:tgtEl>
                                          <p:spTgt spid="3">
                                            <p:txEl>
                                              <p:pRg st="2" end="2"/>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725">
                                          <p:stCondLst>
                                            <p:cond delay="0"/>
                                          </p:stCondLst>
                                        </p:cTn>
                                        <p:tgtEl>
                                          <p:spTgt spid="3">
                                            <p:txEl>
                                              <p:pRg st="3" end="3"/>
                                            </p:txEl>
                                          </p:spTgt>
                                        </p:tgtEl>
                                      </p:cBhvr>
                                    </p:animEffect>
                                    <p:anim calcmode="lin" valueType="num">
                                      <p:cBhvr>
                                        <p:cTn id="29" dur="2278"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30" dur="830"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31" dur="830" tmFilter="0, 0; 0.125,0.2665; 0.25,0.4; 0.375,0.465; 0.5,0.5;  0.625,0.535; 0.75,0.6; 0.875,0.7335; 1,1">
                                          <p:stCondLst>
                                            <p:cond delay="830"/>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32" dur="415" tmFilter="0, 0; 0.125,0.2665; 0.25,0.4; 0.375,0.465; 0.5,0.5;  0.625,0.535; 0.75,0.6; 0.875,0.7335; 1,1">
                                          <p:stCondLst>
                                            <p:cond delay="1655"/>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33" dur="205" tmFilter="0, 0; 0.125,0.2665; 0.25,0.4; 0.375,0.465; 0.5,0.5;  0.625,0.535; 0.75,0.6; 0.875,0.7335; 1,1">
                                          <p:stCondLst>
                                            <p:cond delay="2070"/>
                                          </p:stCondLst>
                                        </p:cTn>
                                        <p:tgtEl>
                                          <p:spTgt spid="3">
                                            <p:txEl>
                                              <p:pRg st="3" end="3"/>
                                            </p:txEl>
                                          </p:spTgt>
                                        </p:tgtEl>
                                        <p:attrNameLst>
                                          <p:attrName>ppt_y</p:attrName>
                                        </p:attrNameLst>
                                      </p:cBhvr>
                                      <p:tavLst>
                                        <p:tav tm="0" fmla="#ppt_y-sin(pi*$)/81">
                                          <p:val>
                                            <p:fltVal val="0"/>
                                          </p:val>
                                        </p:tav>
                                        <p:tav tm="100000">
                                          <p:val>
                                            <p:fltVal val="1"/>
                                          </p:val>
                                        </p:tav>
                                      </p:tavLst>
                                    </p:anim>
                                    <p:animScale>
                                      <p:cBhvr>
                                        <p:cTn id="34" dur="33">
                                          <p:stCondLst>
                                            <p:cond delay="812"/>
                                          </p:stCondLst>
                                        </p:cTn>
                                        <p:tgtEl>
                                          <p:spTgt spid="3">
                                            <p:txEl>
                                              <p:pRg st="3" end="3"/>
                                            </p:txEl>
                                          </p:spTgt>
                                        </p:tgtEl>
                                      </p:cBhvr>
                                      <p:to x="100000" y="60000"/>
                                    </p:animScale>
                                    <p:animScale>
                                      <p:cBhvr>
                                        <p:cTn id="35" dur="207" decel="50000">
                                          <p:stCondLst>
                                            <p:cond delay="845"/>
                                          </p:stCondLst>
                                        </p:cTn>
                                        <p:tgtEl>
                                          <p:spTgt spid="3">
                                            <p:txEl>
                                              <p:pRg st="3" end="3"/>
                                            </p:txEl>
                                          </p:spTgt>
                                        </p:tgtEl>
                                      </p:cBhvr>
                                      <p:to x="100000" y="100000"/>
                                    </p:animScale>
                                    <p:animScale>
                                      <p:cBhvr>
                                        <p:cTn id="36" dur="33">
                                          <p:stCondLst>
                                            <p:cond delay="1640"/>
                                          </p:stCondLst>
                                        </p:cTn>
                                        <p:tgtEl>
                                          <p:spTgt spid="3">
                                            <p:txEl>
                                              <p:pRg st="3" end="3"/>
                                            </p:txEl>
                                          </p:spTgt>
                                        </p:tgtEl>
                                      </p:cBhvr>
                                      <p:to x="100000" y="80000"/>
                                    </p:animScale>
                                    <p:animScale>
                                      <p:cBhvr>
                                        <p:cTn id="37" dur="207" decel="50000">
                                          <p:stCondLst>
                                            <p:cond delay="1673"/>
                                          </p:stCondLst>
                                        </p:cTn>
                                        <p:tgtEl>
                                          <p:spTgt spid="3">
                                            <p:txEl>
                                              <p:pRg st="3" end="3"/>
                                            </p:txEl>
                                          </p:spTgt>
                                        </p:tgtEl>
                                      </p:cBhvr>
                                      <p:to x="100000" y="100000"/>
                                    </p:animScale>
                                    <p:animScale>
                                      <p:cBhvr>
                                        <p:cTn id="38" dur="33">
                                          <p:stCondLst>
                                            <p:cond delay="2052"/>
                                          </p:stCondLst>
                                        </p:cTn>
                                        <p:tgtEl>
                                          <p:spTgt spid="3">
                                            <p:txEl>
                                              <p:pRg st="3" end="3"/>
                                            </p:txEl>
                                          </p:spTgt>
                                        </p:tgtEl>
                                      </p:cBhvr>
                                      <p:to x="100000" y="90000"/>
                                    </p:animScale>
                                    <p:animScale>
                                      <p:cBhvr>
                                        <p:cTn id="39" dur="207" decel="50000">
                                          <p:stCondLst>
                                            <p:cond delay="2085"/>
                                          </p:stCondLst>
                                        </p:cTn>
                                        <p:tgtEl>
                                          <p:spTgt spid="3">
                                            <p:txEl>
                                              <p:pRg st="3" end="3"/>
                                            </p:txEl>
                                          </p:spTgt>
                                        </p:tgtEl>
                                      </p:cBhvr>
                                      <p:to x="100000" y="100000"/>
                                    </p:animScale>
                                    <p:animScale>
                                      <p:cBhvr>
                                        <p:cTn id="40" dur="33">
                                          <p:stCondLst>
                                            <p:cond delay="2260"/>
                                          </p:stCondLst>
                                        </p:cTn>
                                        <p:tgtEl>
                                          <p:spTgt spid="3">
                                            <p:txEl>
                                              <p:pRg st="3" end="3"/>
                                            </p:txEl>
                                          </p:spTgt>
                                        </p:tgtEl>
                                      </p:cBhvr>
                                      <p:to x="100000" y="95000"/>
                                    </p:animScale>
                                    <p:animScale>
                                      <p:cBhvr>
                                        <p:cTn id="41" dur="207" decel="50000">
                                          <p:stCondLst>
                                            <p:cond delay="2293"/>
                                          </p:stCondLst>
                                        </p:cTn>
                                        <p:tgtEl>
                                          <p:spTgt spid="3">
                                            <p:txEl>
                                              <p:pRg st="3" end="3"/>
                                            </p:txEl>
                                          </p:spTgt>
                                        </p:tgtEl>
                                      </p:cBhvr>
                                      <p:to x="100000" y="100000"/>
                                    </p:animScale>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9224"/>
                                        </p:tgtEl>
                                        <p:attrNameLst>
                                          <p:attrName>style.visibility</p:attrName>
                                        </p:attrNameLst>
                                      </p:cBhvr>
                                      <p:to>
                                        <p:strVal val="visible"/>
                                      </p:to>
                                    </p:set>
                                    <p:anim calcmode="lin" valueType="num">
                                      <p:cBhvr additive="base">
                                        <p:cTn id="46" dur="1750" fill="hold"/>
                                        <p:tgtEl>
                                          <p:spTgt spid="9224"/>
                                        </p:tgtEl>
                                        <p:attrNameLst>
                                          <p:attrName>ppt_x</p:attrName>
                                        </p:attrNameLst>
                                      </p:cBhvr>
                                      <p:tavLst>
                                        <p:tav tm="0">
                                          <p:val>
                                            <p:strVal val="#ppt_x"/>
                                          </p:val>
                                        </p:tav>
                                        <p:tav tm="100000">
                                          <p:val>
                                            <p:strVal val="#ppt_x"/>
                                          </p:val>
                                        </p:tav>
                                      </p:tavLst>
                                    </p:anim>
                                    <p:anim calcmode="lin" valueType="num">
                                      <p:cBhvr additive="base">
                                        <p:cTn id="47" dur="1750" fill="hold"/>
                                        <p:tgtEl>
                                          <p:spTgt spid="92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271</Words>
  <Application>Microsoft Office PowerPoint</Application>
  <PresentationFormat>Panorámica</PresentationFormat>
  <Paragraphs>53</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Calibri</vt:lpstr>
      <vt:lpstr>Calibri Light</vt:lpstr>
      <vt:lpstr>Century Gothic</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 y Jesus</dc:creator>
  <cp:lastModifiedBy>Mari y Jesus</cp:lastModifiedBy>
  <cp:revision>11</cp:revision>
  <dcterms:created xsi:type="dcterms:W3CDTF">2014-11-05T08:42:31Z</dcterms:created>
  <dcterms:modified xsi:type="dcterms:W3CDTF">2014-11-05T10:32:21Z</dcterms:modified>
</cp:coreProperties>
</file>